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2"/>
  </p:sldMasterIdLst>
  <p:notesMasterIdLst>
    <p:notesMasterId r:id="rId14"/>
  </p:notesMasterIdLst>
  <p:handoutMasterIdLst>
    <p:handoutMasterId r:id="rId15"/>
  </p:handoutMasterIdLst>
  <p:sldIdLst>
    <p:sldId id="261" r:id="rId3"/>
    <p:sldId id="272" r:id="rId4"/>
    <p:sldId id="282" r:id="rId5"/>
    <p:sldId id="283" r:id="rId6"/>
    <p:sldId id="273" r:id="rId7"/>
    <p:sldId id="274" r:id="rId8"/>
    <p:sldId id="284" r:id="rId9"/>
    <p:sldId id="266" r:id="rId10"/>
    <p:sldId id="286" r:id="rId11"/>
    <p:sldId id="285" r:id="rId12"/>
    <p:sldId id="265" r:id="rId13"/>
  </p:sldIdLst>
  <p:sldSz cx="9144000" cy="6858000" type="screen4x3"/>
  <p:notesSz cx="6864350" cy="9996488"/>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3300"/>
    <a:srgbClr val="CC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69012ECD-51FC-41F1-AA8D-1B2483CD663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85" autoAdjust="0"/>
    <p:restoredTop sz="94660"/>
  </p:normalViewPr>
  <p:slideViewPr>
    <p:cSldViewPr snapToGrid="0">
      <p:cViewPr varScale="1">
        <p:scale>
          <a:sx n="88" d="100"/>
          <a:sy n="88" d="100"/>
        </p:scale>
        <p:origin x="1320" y="96"/>
      </p:cViewPr>
      <p:guideLst>
        <p:guide orient="horz" pos="2160"/>
        <p:guide pos="2880"/>
      </p:guideLst>
    </p:cSldViewPr>
  </p:slideViewPr>
  <p:notesTextViewPr>
    <p:cViewPr>
      <p:scale>
        <a:sx n="1" d="1"/>
        <a:sy n="1" d="1"/>
      </p:scale>
      <p:origin x="0" y="0"/>
    </p:cViewPr>
  </p:notesTextViewPr>
  <p:notesViewPr>
    <p:cSldViewPr snapToGrid="0">
      <p:cViewPr varScale="1">
        <p:scale>
          <a:sx n="57" d="100"/>
          <a:sy n="57" d="100"/>
        </p:scale>
        <p:origin x="1200" y="4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viewProps" Target="viewProps.xml"/><Relationship Id="rId2" Type="http://schemas.openxmlformats.org/officeDocument/2006/relationships/slideMaster" Target="slideMasters/slideMaster1.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4552" cy="501560"/>
          </a:xfrm>
          <a:prstGeom prst="rect">
            <a:avLst/>
          </a:prstGeom>
        </p:spPr>
        <p:txBody>
          <a:bodyPr vert="horz" lIns="96341" tIns="48171" rIns="96341" bIns="48171" rtlCol="0"/>
          <a:lstStyle>
            <a:lvl1pPr algn="l" fontAlgn="auto">
              <a:spcBef>
                <a:spcPts val="0"/>
              </a:spcBef>
              <a:spcAft>
                <a:spcPts val="0"/>
              </a:spcAft>
              <a:defRPr sz="1300">
                <a:latin typeface="+mn-lt"/>
              </a:defRPr>
            </a:lvl1pPr>
          </a:lstStyle>
          <a:p>
            <a:pPr>
              <a:defRPr/>
            </a:pPr>
            <a:endParaRPr lang="nl-NL" dirty="0"/>
          </a:p>
        </p:txBody>
      </p:sp>
      <p:sp>
        <p:nvSpPr>
          <p:cNvPr id="3" name="Tijdelijke aanduiding voor datum 2"/>
          <p:cNvSpPr>
            <a:spLocks noGrp="1"/>
          </p:cNvSpPr>
          <p:nvPr>
            <p:ph type="dt" sz="quarter" idx="1"/>
          </p:nvPr>
        </p:nvSpPr>
        <p:spPr>
          <a:xfrm>
            <a:off x="3888210" y="0"/>
            <a:ext cx="2974552" cy="501560"/>
          </a:xfrm>
          <a:prstGeom prst="rect">
            <a:avLst/>
          </a:prstGeom>
        </p:spPr>
        <p:txBody>
          <a:bodyPr vert="horz" lIns="96341" tIns="48171" rIns="96341" bIns="48171" rtlCol="0"/>
          <a:lstStyle>
            <a:lvl1pPr algn="r" fontAlgn="auto">
              <a:spcBef>
                <a:spcPts val="0"/>
              </a:spcBef>
              <a:spcAft>
                <a:spcPts val="0"/>
              </a:spcAft>
              <a:defRPr sz="1300" smtClean="0">
                <a:latin typeface="+mn-lt"/>
              </a:defRPr>
            </a:lvl1pPr>
          </a:lstStyle>
          <a:p>
            <a:pPr>
              <a:defRPr/>
            </a:pPr>
            <a:fld id="{99BF9D61-C44B-4407-BB7C-8E8C1390C080}" type="datetimeFigureOut">
              <a:rPr lang="nl-NL" smtClean="0"/>
              <a:pPr>
                <a:defRPr/>
              </a:pPr>
              <a:t>10-11-2016</a:t>
            </a:fld>
            <a:endParaRPr lang="nl-NL" dirty="0"/>
          </a:p>
        </p:txBody>
      </p:sp>
      <p:sp>
        <p:nvSpPr>
          <p:cNvPr id="4" name="Tijdelijke aanduiding voor voettekst 3"/>
          <p:cNvSpPr>
            <a:spLocks noGrp="1"/>
          </p:cNvSpPr>
          <p:nvPr>
            <p:ph type="ftr" sz="quarter" idx="2"/>
          </p:nvPr>
        </p:nvSpPr>
        <p:spPr>
          <a:xfrm>
            <a:off x="0" y="9494929"/>
            <a:ext cx="2974552" cy="501559"/>
          </a:xfrm>
          <a:prstGeom prst="rect">
            <a:avLst/>
          </a:prstGeom>
        </p:spPr>
        <p:txBody>
          <a:bodyPr vert="horz" lIns="96341" tIns="48171" rIns="96341" bIns="48171" rtlCol="0" anchor="b"/>
          <a:lstStyle>
            <a:lvl1pPr algn="l" fontAlgn="auto">
              <a:spcBef>
                <a:spcPts val="0"/>
              </a:spcBef>
              <a:spcAft>
                <a:spcPts val="0"/>
              </a:spcAft>
              <a:defRPr sz="1300">
                <a:latin typeface="+mn-lt"/>
              </a:defRPr>
            </a:lvl1pPr>
          </a:lstStyle>
          <a:p>
            <a:pPr>
              <a:defRPr/>
            </a:pPr>
            <a:endParaRPr lang="nl-NL" dirty="0"/>
          </a:p>
        </p:txBody>
      </p:sp>
      <p:sp>
        <p:nvSpPr>
          <p:cNvPr id="5" name="Tijdelijke aanduiding voor dianummer 4"/>
          <p:cNvSpPr>
            <a:spLocks noGrp="1"/>
          </p:cNvSpPr>
          <p:nvPr>
            <p:ph type="sldNum" sz="quarter" idx="3"/>
          </p:nvPr>
        </p:nvSpPr>
        <p:spPr>
          <a:xfrm>
            <a:off x="3888210" y="9494929"/>
            <a:ext cx="2974552" cy="501559"/>
          </a:xfrm>
          <a:prstGeom prst="rect">
            <a:avLst/>
          </a:prstGeom>
        </p:spPr>
        <p:txBody>
          <a:bodyPr vert="horz" wrap="square" lIns="96341" tIns="48171" rIns="96341" bIns="48171" numCol="1" anchor="b" anchorCtr="0" compatLnSpc="1">
            <a:prstTxWarp prst="textNoShape">
              <a:avLst/>
            </a:prstTxWarp>
          </a:bodyPr>
          <a:lstStyle>
            <a:lvl1pPr algn="r">
              <a:defRPr sz="1300"/>
            </a:lvl1pPr>
          </a:lstStyle>
          <a:p>
            <a:fld id="{B2509AAD-46E5-48FA-B3CF-058DEBF2A1CC}" type="slidenum">
              <a:rPr lang="nl-NL" smtClean="0"/>
              <a:pPr/>
              <a:t>‹nr.›</a:t>
            </a:fld>
            <a:endParaRPr lang="nl-NL" dirty="0"/>
          </a:p>
        </p:txBody>
      </p:sp>
    </p:spTree>
    <p:extLst>
      <p:ext uri="{BB962C8B-B14F-4D97-AF65-F5344CB8AC3E}">
        <p14:creationId xmlns:p14="http://schemas.microsoft.com/office/powerpoint/2010/main" val="106351626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4552" cy="501560"/>
          </a:xfrm>
          <a:prstGeom prst="rect">
            <a:avLst/>
          </a:prstGeom>
        </p:spPr>
        <p:txBody>
          <a:bodyPr vert="horz" lIns="96341" tIns="48171" rIns="96341" bIns="48171" rtlCol="0"/>
          <a:lstStyle>
            <a:lvl1pPr algn="l" fontAlgn="auto">
              <a:spcBef>
                <a:spcPts val="0"/>
              </a:spcBef>
              <a:spcAft>
                <a:spcPts val="0"/>
              </a:spcAft>
              <a:defRPr sz="1300">
                <a:latin typeface="+mn-lt"/>
              </a:defRPr>
            </a:lvl1pPr>
          </a:lstStyle>
          <a:p>
            <a:pPr>
              <a:defRPr/>
            </a:pPr>
            <a:endParaRPr lang="nl-NL" dirty="0"/>
          </a:p>
        </p:txBody>
      </p:sp>
      <p:sp>
        <p:nvSpPr>
          <p:cNvPr id="3" name="Tijdelijke aanduiding voor datum 2"/>
          <p:cNvSpPr>
            <a:spLocks noGrp="1"/>
          </p:cNvSpPr>
          <p:nvPr>
            <p:ph type="dt" idx="1"/>
          </p:nvPr>
        </p:nvSpPr>
        <p:spPr>
          <a:xfrm>
            <a:off x="3888210" y="0"/>
            <a:ext cx="2974552" cy="501560"/>
          </a:xfrm>
          <a:prstGeom prst="rect">
            <a:avLst/>
          </a:prstGeom>
        </p:spPr>
        <p:txBody>
          <a:bodyPr vert="horz" lIns="96341" tIns="48171" rIns="96341" bIns="48171" rtlCol="0"/>
          <a:lstStyle>
            <a:lvl1pPr algn="r" fontAlgn="auto">
              <a:spcBef>
                <a:spcPts val="0"/>
              </a:spcBef>
              <a:spcAft>
                <a:spcPts val="0"/>
              </a:spcAft>
              <a:defRPr sz="1300" smtClean="0">
                <a:latin typeface="+mn-lt"/>
              </a:defRPr>
            </a:lvl1pPr>
          </a:lstStyle>
          <a:p>
            <a:pPr>
              <a:defRPr/>
            </a:pPr>
            <a:fld id="{6E94A10F-53EA-47F9-8E34-E4B21CEB052C}" type="datetimeFigureOut">
              <a:rPr lang="nl-NL" smtClean="0"/>
              <a:pPr>
                <a:defRPr/>
              </a:pPr>
              <a:t>10-11-2016</a:t>
            </a:fld>
            <a:endParaRPr lang="nl-NL" dirty="0"/>
          </a:p>
        </p:txBody>
      </p:sp>
      <p:sp>
        <p:nvSpPr>
          <p:cNvPr id="4" name="Tijdelijke aanduiding voor dia-afbeelding 3"/>
          <p:cNvSpPr>
            <a:spLocks noGrp="1" noRot="1" noChangeAspect="1"/>
          </p:cNvSpPr>
          <p:nvPr>
            <p:ph type="sldImg" idx="2"/>
          </p:nvPr>
        </p:nvSpPr>
        <p:spPr>
          <a:xfrm>
            <a:off x="1184275" y="1249363"/>
            <a:ext cx="4495800" cy="3373437"/>
          </a:xfrm>
          <a:prstGeom prst="rect">
            <a:avLst/>
          </a:prstGeom>
          <a:noFill/>
          <a:ln w="12700">
            <a:solidFill>
              <a:prstClr val="black"/>
            </a:solidFill>
          </a:ln>
        </p:spPr>
        <p:txBody>
          <a:bodyPr vert="horz" lIns="96341" tIns="48171" rIns="96341" bIns="48171" rtlCol="0" anchor="ctr"/>
          <a:lstStyle/>
          <a:p>
            <a:pPr lvl="0"/>
            <a:endParaRPr lang="nl-NL" noProof="0" dirty="0"/>
          </a:p>
        </p:txBody>
      </p:sp>
      <p:sp>
        <p:nvSpPr>
          <p:cNvPr id="5" name="Tijdelijke aanduiding voor notities 4"/>
          <p:cNvSpPr>
            <a:spLocks noGrp="1"/>
          </p:cNvSpPr>
          <p:nvPr>
            <p:ph type="body" sz="quarter" idx="3"/>
          </p:nvPr>
        </p:nvSpPr>
        <p:spPr>
          <a:xfrm>
            <a:off x="686435" y="4810810"/>
            <a:ext cx="5491480" cy="3373815"/>
          </a:xfrm>
          <a:prstGeom prst="rect">
            <a:avLst/>
          </a:prstGeom>
        </p:spPr>
        <p:txBody>
          <a:bodyPr vert="horz" lIns="96341" tIns="48171" rIns="96341" bIns="48171" rtlCol="0"/>
          <a:lstStyle/>
          <a:p>
            <a:pPr lvl="0"/>
            <a:r>
              <a:rPr lang="nl-NL" noProof="0" dirty="0"/>
              <a:t>Klik om de modelstijlen te bewerken</a:t>
            </a:r>
          </a:p>
          <a:p>
            <a:pPr lvl="1"/>
            <a:r>
              <a:rPr lang="nl-NL" noProof="0" dirty="0"/>
              <a:t>Tweede niveau</a:t>
            </a:r>
          </a:p>
          <a:p>
            <a:pPr lvl="2"/>
            <a:r>
              <a:rPr lang="nl-NL" noProof="0" dirty="0"/>
              <a:t>Derde niveau</a:t>
            </a:r>
          </a:p>
          <a:p>
            <a:pPr lvl="3"/>
            <a:r>
              <a:rPr lang="nl-NL" noProof="0" dirty="0"/>
              <a:t>Vierde niveau</a:t>
            </a:r>
          </a:p>
          <a:p>
            <a:pPr lvl="4"/>
            <a:r>
              <a:rPr lang="nl-NL" noProof="0" dirty="0"/>
              <a:t>Vijfde niveau</a:t>
            </a:r>
          </a:p>
        </p:txBody>
      </p:sp>
      <p:sp>
        <p:nvSpPr>
          <p:cNvPr id="6" name="Tijdelijke aanduiding voor voettekst 5"/>
          <p:cNvSpPr>
            <a:spLocks noGrp="1"/>
          </p:cNvSpPr>
          <p:nvPr>
            <p:ph type="ftr" sz="quarter" idx="4"/>
          </p:nvPr>
        </p:nvSpPr>
        <p:spPr>
          <a:xfrm>
            <a:off x="0" y="9494929"/>
            <a:ext cx="2974552" cy="501559"/>
          </a:xfrm>
          <a:prstGeom prst="rect">
            <a:avLst/>
          </a:prstGeom>
        </p:spPr>
        <p:txBody>
          <a:bodyPr vert="horz" lIns="96341" tIns="48171" rIns="96341" bIns="48171" rtlCol="0" anchor="b"/>
          <a:lstStyle>
            <a:lvl1pPr algn="l" fontAlgn="auto">
              <a:spcBef>
                <a:spcPts val="0"/>
              </a:spcBef>
              <a:spcAft>
                <a:spcPts val="0"/>
              </a:spcAft>
              <a:defRPr sz="1300">
                <a:latin typeface="+mn-lt"/>
              </a:defRPr>
            </a:lvl1pPr>
          </a:lstStyle>
          <a:p>
            <a:pPr>
              <a:defRPr/>
            </a:pPr>
            <a:endParaRPr lang="nl-NL" dirty="0"/>
          </a:p>
        </p:txBody>
      </p:sp>
      <p:sp>
        <p:nvSpPr>
          <p:cNvPr id="7" name="Tijdelijke aanduiding voor dianummer 6"/>
          <p:cNvSpPr>
            <a:spLocks noGrp="1"/>
          </p:cNvSpPr>
          <p:nvPr>
            <p:ph type="sldNum" sz="quarter" idx="5"/>
          </p:nvPr>
        </p:nvSpPr>
        <p:spPr>
          <a:xfrm>
            <a:off x="3888210" y="9494929"/>
            <a:ext cx="2974552" cy="501559"/>
          </a:xfrm>
          <a:prstGeom prst="rect">
            <a:avLst/>
          </a:prstGeom>
        </p:spPr>
        <p:txBody>
          <a:bodyPr vert="horz" wrap="square" lIns="96341" tIns="48171" rIns="96341" bIns="48171" numCol="1" anchor="b" anchorCtr="0" compatLnSpc="1">
            <a:prstTxWarp prst="textNoShape">
              <a:avLst/>
            </a:prstTxWarp>
          </a:bodyPr>
          <a:lstStyle>
            <a:lvl1pPr algn="r">
              <a:defRPr sz="1300"/>
            </a:lvl1pPr>
          </a:lstStyle>
          <a:p>
            <a:fld id="{0C8C0002-9941-4A24-87EC-89E6AE46E324}" type="slidenum">
              <a:rPr lang="nl-NL" smtClean="0"/>
              <a:pPr/>
              <a:t>‹nr.›</a:t>
            </a:fld>
            <a:endParaRPr lang="nl-NL" dirty="0"/>
          </a:p>
        </p:txBody>
      </p:sp>
    </p:spTree>
    <p:extLst>
      <p:ext uri="{BB962C8B-B14F-4D97-AF65-F5344CB8AC3E}">
        <p14:creationId xmlns:p14="http://schemas.microsoft.com/office/powerpoint/2010/main" val="1337539801"/>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hthoek 2"/>
          <p:cNvSpPr>
            <a:spLocks noGrp="1" noRot="1" noChangeAspect="1" noChangeArrowheads="1" noTextEdit="1"/>
          </p:cNvSpPr>
          <p:nvPr>
            <p:ph type="sldImg"/>
          </p:nvPr>
        </p:nvSpPr>
        <p:spPr bwMode="auto">
          <a:xfrm>
            <a:off x="1184275" y="1249363"/>
            <a:ext cx="4495800" cy="337343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1" name="Rechthoek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pt-PT"/>
          </a:p>
        </p:txBody>
      </p:sp>
    </p:spTree>
    <p:extLst>
      <p:ext uri="{BB962C8B-B14F-4D97-AF65-F5344CB8AC3E}">
        <p14:creationId xmlns:p14="http://schemas.microsoft.com/office/powerpoint/2010/main" val="341854566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hthoek 2"/>
          <p:cNvSpPr>
            <a:spLocks noGrp="1" noRot="1" noChangeAspect="1" noChangeArrowheads="1" noTextEdit="1"/>
          </p:cNvSpPr>
          <p:nvPr>
            <p:ph type="sldImg"/>
          </p:nvPr>
        </p:nvSpPr>
        <p:spPr bwMode="auto">
          <a:xfrm>
            <a:off x="1184275" y="1249363"/>
            <a:ext cx="4495800" cy="337343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1" name="Rechthoek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pt-PT"/>
          </a:p>
        </p:txBody>
      </p:sp>
    </p:spTree>
    <p:extLst>
      <p:ext uri="{BB962C8B-B14F-4D97-AF65-F5344CB8AC3E}">
        <p14:creationId xmlns:p14="http://schemas.microsoft.com/office/powerpoint/2010/main" val="69439873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hthoek 2"/>
          <p:cNvSpPr>
            <a:spLocks noGrp="1" noRot="1" noChangeAspect="1" noChangeArrowheads="1" noTextEdit="1"/>
          </p:cNvSpPr>
          <p:nvPr>
            <p:ph type="sldImg"/>
          </p:nvPr>
        </p:nvSpPr>
        <p:spPr bwMode="auto">
          <a:xfrm>
            <a:off x="1184275" y="1249363"/>
            <a:ext cx="4495800" cy="337343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867" name="Rechthoek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pt-PT"/>
          </a:p>
        </p:txBody>
      </p:sp>
    </p:spTree>
    <p:extLst>
      <p:ext uri="{BB962C8B-B14F-4D97-AF65-F5344CB8AC3E}">
        <p14:creationId xmlns:p14="http://schemas.microsoft.com/office/powerpoint/2010/main" val="35561296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p:cNvSpPr>
          <p:nvPr>
            <p:ph type="sldImg"/>
          </p:nvPr>
        </p:nvSpPr>
        <p:spPr bwMode="auto">
          <a:xfrm>
            <a:off x="1184275" y="1249363"/>
            <a:ext cx="4495800" cy="337343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0"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pt-PT"/>
          </a:p>
        </p:txBody>
      </p:sp>
      <p:sp>
        <p:nvSpPr>
          <p:cNvPr id="17411" name="Tijdelijke aanduiding voor dianumm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82772" indent="-301066">
              <a:defRPr>
                <a:solidFill>
                  <a:schemeClr val="tx1"/>
                </a:solidFill>
                <a:latin typeface="Arial" panose="020B0604020202020204" pitchFamily="34" charset="0"/>
              </a:defRPr>
            </a:lvl2pPr>
            <a:lvl3pPr marL="1204265" indent="-240853">
              <a:defRPr>
                <a:solidFill>
                  <a:schemeClr val="tx1"/>
                </a:solidFill>
                <a:latin typeface="Arial" panose="020B0604020202020204" pitchFamily="34" charset="0"/>
              </a:defRPr>
            </a:lvl3pPr>
            <a:lvl4pPr marL="1685971" indent="-240853">
              <a:defRPr>
                <a:solidFill>
                  <a:schemeClr val="tx1"/>
                </a:solidFill>
                <a:latin typeface="Arial" panose="020B0604020202020204" pitchFamily="34" charset="0"/>
              </a:defRPr>
            </a:lvl4pPr>
            <a:lvl5pPr marL="2167677" indent="-240853">
              <a:defRPr>
                <a:solidFill>
                  <a:schemeClr val="tx1"/>
                </a:solidFill>
                <a:latin typeface="Arial" panose="020B0604020202020204" pitchFamily="34" charset="0"/>
              </a:defRPr>
            </a:lvl5pPr>
            <a:lvl6pPr marL="2649383" indent="-240853" fontAlgn="base">
              <a:spcBef>
                <a:spcPct val="0"/>
              </a:spcBef>
              <a:spcAft>
                <a:spcPct val="0"/>
              </a:spcAft>
              <a:defRPr>
                <a:solidFill>
                  <a:schemeClr val="tx1"/>
                </a:solidFill>
                <a:latin typeface="Arial" panose="020B0604020202020204" pitchFamily="34" charset="0"/>
              </a:defRPr>
            </a:lvl6pPr>
            <a:lvl7pPr marL="3131088" indent="-240853" fontAlgn="base">
              <a:spcBef>
                <a:spcPct val="0"/>
              </a:spcBef>
              <a:spcAft>
                <a:spcPct val="0"/>
              </a:spcAft>
              <a:defRPr>
                <a:solidFill>
                  <a:schemeClr val="tx1"/>
                </a:solidFill>
                <a:latin typeface="Arial" panose="020B0604020202020204" pitchFamily="34" charset="0"/>
              </a:defRPr>
            </a:lvl7pPr>
            <a:lvl8pPr marL="3612794" indent="-240853" fontAlgn="base">
              <a:spcBef>
                <a:spcPct val="0"/>
              </a:spcBef>
              <a:spcAft>
                <a:spcPct val="0"/>
              </a:spcAft>
              <a:defRPr>
                <a:solidFill>
                  <a:schemeClr val="tx1"/>
                </a:solidFill>
                <a:latin typeface="Arial" panose="020B0604020202020204" pitchFamily="34" charset="0"/>
              </a:defRPr>
            </a:lvl8pPr>
            <a:lvl9pPr marL="4094500" indent="-240853" fontAlgn="base">
              <a:spcBef>
                <a:spcPct val="0"/>
              </a:spcBef>
              <a:spcAft>
                <a:spcPct val="0"/>
              </a:spcAft>
              <a:defRPr>
                <a:solidFill>
                  <a:schemeClr val="tx1"/>
                </a:solidFill>
                <a:latin typeface="Arial" panose="020B0604020202020204" pitchFamily="34" charset="0"/>
              </a:defRPr>
            </a:lvl9pPr>
          </a:lstStyle>
          <a:p>
            <a:r>
              <a:rPr lang="en-US"/>
              <a:t>2</a:t>
            </a:r>
          </a:p>
        </p:txBody>
      </p:sp>
    </p:spTree>
    <p:extLst>
      <p:ext uri="{BB962C8B-B14F-4D97-AF65-F5344CB8AC3E}">
        <p14:creationId xmlns:p14="http://schemas.microsoft.com/office/powerpoint/2010/main" val="27791699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p:cNvSpPr>
          <p:nvPr>
            <p:ph type="sldImg"/>
          </p:nvPr>
        </p:nvSpPr>
        <p:spPr bwMode="auto">
          <a:xfrm>
            <a:off x="1184275" y="1249363"/>
            <a:ext cx="4495800" cy="337343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0"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pt-PT"/>
          </a:p>
        </p:txBody>
      </p:sp>
      <p:sp>
        <p:nvSpPr>
          <p:cNvPr id="17411" name="Tijdelijke aanduiding voor dianumm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82772" indent="-301066">
              <a:defRPr>
                <a:solidFill>
                  <a:schemeClr val="tx1"/>
                </a:solidFill>
                <a:latin typeface="Arial" panose="020B0604020202020204" pitchFamily="34" charset="0"/>
              </a:defRPr>
            </a:lvl2pPr>
            <a:lvl3pPr marL="1204265" indent="-240853">
              <a:defRPr>
                <a:solidFill>
                  <a:schemeClr val="tx1"/>
                </a:solidFill>
                <a:latin typeface="Arial" panose="020B0604020202020204" pitchFamily="34" charset="0"/>
              </a:defRPr>
            </a:lvl3pPr>
            <a:lvl4pPr marL="1685971" indent="-240853">
              <a:defRPr>
                <a:solidFill>
                  <a:schemeClr val="tx1"/>
                </a:solidFill>
                <a:latin typeface="Arial" panose="020B0604020202020204" pitchFamily="34" charset="0"/>
              </a:defRPr>
            </a:lvl4pPr>
            <a:lvl5pPr marL="2167677" indent="-240853">
              <a:defRPr>
                <a:solidFill>
                  <a:schemeClr val="tx1"/>
                </a:solidFill>
                <a:latin typeface="Arial" panose="020B0604020202020204" pitchFamily="34" charset="0"/>
              </a:defRPr>
            </a:lvl5pPr>
            <a:lvl6pPr marL="2649383" indent="-240853" fontAlgn="base">
              <a:spcBef>
                <a:spcPct val="0"/>
              </a:spcBef>
              <a:spcAft>
                <a:spcPct val="0"/>
              </a:spcAft>
              <a:defRPr>
                <a:solidFill>
                  <a:schemeClr val="tx1"/>
                </a:solidFill>
                <a:latin typeface="Arial" panose="020B0604020202020204" pitchFamily="34" charset="0"/>
              </a:defRPr>
            </a:lvl6pPr>
            <a:lvl7pPr marL="3131088" indent="-240853" fontAlgn="base">
              <a:spcBef>
                <a:spcPct val="0"/>
              </a:spcBef>
              <a:spcAft>
                <a:spcPct val="0"/>
              </a:spcAft>
              <a:defRPr>
                <a:solidFill>
                  <a:schemeClr val="tx1"/>
                </a:solidFill>
                <a:latin typeface="Arial" panose="020B0604020202020204" pitchFamily="34" charset="0"/>
              </a:defRPr>
            </a:lvl7pPr>
            <a:lvl8pPr marL="3612794" indent="-240853" fontAlgn="base">
              <a:spcBef>
                <a:spcPct val="0"/>
              </a:spcBef>
              <a:spcAft>
                <a:spcPct val="0"/>
              </a:spcAft>
              <a:defRPr>
                <a:solidFill>
                  <a:schemeClr val="tx1"/>
                </a:solidFill>
                <a:latin typeface="Arial" panose="020B0604020202020204" pitchFamily="34" charset="0"/>
              </a:defRPr>
            </a:lvl8pPr>
            <a:lvl9pPr marL="4094500" indent="-240853" fontAlgn="base">
              <a:spcBef>
                <a:spcPct val="0"/>
              </a:spcBef>
              <a:spcAft>
                <a:spcPct val="0"/>
              </a:spcAft>
              <a:defRPr>
                <a:solidFill>
                  <a:schemeClr val="tx1"/>
                </a:solidFill>
                <a:latin typeface="Arial" panose="020B0604020202020204" pitchFamily="34" charset="0"/>
              </a:defRPr>
            </a:lvl9pPr>
          </a:lstStyle>
          <a:p>
            <a:r>
              <a:rPr lang="en-US"/>
              <a:t>2</a:t>
            </a:r>
          </a:p>
        </p:txBody>
      </p:sp>
    </p:spTree>
    <p:extLst>
      <p:ext uri="{BB962C8B-B14F-4D97-AF65-F5344CB8AC3E}">
        <p14:creationId xmlns:p14="http://schemas.microsoft.com/office/powerpoint/2010/main" val="35618315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p:cNvSpPr>
          <p:nvPr>
            <p:ph type="sldImg"/>
          </p:nvPr>
        </p:nvSpPr>
        <p:spPr bwMode="auto">
          <a:xfrm>
            <a:off x="1184275" y="1249363"/>
            <a:ext cx="4495800" cy="337343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0"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pt-PT"/>
          </a:p>
        </p:txBody>
      </p:sp>
      <p:sp>
        <p:nvSpPr>
          <p:cNvPr id="17411" name="Tijdelijke aanduiding voor dianumm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82772" indent="-301066">
              <a:defRPr>
                <a:solidFill>
                  <a:schemeClr val="tx1"/>
                </a:solidFill>
                <a:latin typeface="Arial" panose="020B0604020202020204" pitchFamily="34" charset="0"/>
              </a:defRPr>
            </a:lvl2pPr>
            <a:lvl3pPr marL="1204265" indent="-240853">
              <a:defRPr>
                <a:solidFill>
                  <a:schemeClr val="tx1"/>
                </a:solidFill>
                <a:latin typeface="Arial" panose="020B0604020202020204" pitchFamily="34" charset="0"/>
              </a:defRPr>
            </a:lvl3pPr>
            <a:lvl4pPr marL="1685971" indent="-240853">
              <a:defRPr>
                <a:solidFill>
                  <a:schemeClr val="tx1"/>
                </a:solidFill>
                <a:latin typeface="Arial" panose="020B0604020202020204" pitchFamily="34" charset="0"/>
              </a:defRPr>
            </a:lvl4pPr>
            <a:lvl5pPr marL="2167677" indent="-240853">
              <a:defRPr>
                <a:solidFill>
                  <a:schemeClr val="tx1"/>
                </a:solidFill>
                <a:latin typeface="Arial" panose="020B0604020202020204" pitchFamily="34" charset="0"/>
              </a:defRPr>
            </a:lvl5pPr>
            <a:lvl6pPr marL="2649383" indent="-240853" fontAlgn="base">
              <a:spcBef>
                <a:spcPct val="0"/>
              </a:spcBef>
              <a:spcAft>
                <a:spcPct val="0"/>
              </a:spcAft>
              <a:defRPr>
                <a:solidFill>
                  <a:schemeClr val="tx1"/>
                </a:solidFill>
                <a:latin typeface="Arial" panose="020B0604020202020204" pitchFamily="34" charset="0"/>
              </a:defRPr>
            </a:lvl6pPr>
            <a:lvl7pPr marL="3131088" indent="-240853" fontAlgn="base">
              <a:spcBef>
                <a:spcPct val="0"/>
              </a:spcBef>
              <a:spcAft>
                <a:spcPct val="0"/>
              </a:spcAft>
              <a:defRPr>
                <a:solidFill>
                  <a:schemeClr val="tx1"/>
                </a:solidFill>
                <a:latin typeface="Arial" panose="020B0604020202020204" pitchFamily="34" charset="0"/>
              </a:defRPr>
            </a:lvl7pPr>
            <a:lvl8pPr marL="3612794" indent="-240853" fontAlgn="base">
              <a:spcBef>
                <a:spcPct val="0"/>
              </a:spcBef>
              <a:spcAft>
                <a:spcPct val="0"/>
              </a:spcAft>
              <a:defRPr>
                <a:solidFill>
                  <a:schemeClr val="tx1"/>
                </a:solidFill>
                <a:latin typeface="Arial" panose="020B0604020202020204" pitchFamily="34" charset="0"/>
              </a:defRPr>
            </a:lvl8pPr>
            <a:lvl9pPr marL="4094500" indent="-240853" fontAlgn="base">
              <a:spcBef>
                <a:spcPct val="0"/>
              </a:spcBef>
              <a:spcAft>
                <a:spcPct val="0"/>
              </a:spcAft>
              <a:defRPr>
                <a:solidFill>
                  <a:schemeClr val="tx1"/>
                </a:solidFill>
                <a:latin typeface="Arial" panose="020B0604020202020204" pitchFamily="34" charset="0"/>
              </a:defRPr>
            </a:lvl9pPr>
          </a:lstStyle>
          <a:p>
            <a:r>
              <a:rPr lang="en-US"/>
              <a:t>2</a:t>
            </a:r>
          </a:p>
        </p:txBody>
      </p:sp>
    </p:spTree>
    <p:extLst>
      <p:ext uri="{BB962C8B-B14F-4D97-AF65-F5344CB8AC3E}">
        <p14:creationId xmlns:p14="http://schemas.microsoft.com/office/powerpoint/2010/main" val="2145007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p:cNvSpPr>
          <p:nvPr>
            <p:ph type="sldImg"/>
          </p:nvPr>
        </p:nvSpPr>
        <p:spPr bwMode="auto">
          <a:xfrm>
            <a:off x="1184275" y="1249363"/>
            <a:ext cx="4495800" cy="337343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0"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pt-PT"/>
          </a:p>
        </p:txBody>
      </p:sp>
      <p:sp>
        <p:nvSpPr>
          <p:cNvPr id="17411" name="Tijdelijke aanduiding voor dianumm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82772" indent="-301066">
              <a:defRPr>
                <a:solidFill>
                  <a:schemeClr val="tx1"/>
                </a:solidFill>
                <a:latin typeface="Arial" panose="020B0604020202020204" pitchFamily="34" charset="0"/>
              </a:defRPr>
            </a:lvl2pPr>
            <a:lvl3pPr marL="1204265" indent="-240853">
              <a:defRPr>
                <a:solidFill>
                  <a:schemeClr val="tx1"/>
                </a:solidFill>
                <a:latin typeface="Arial" panose="020B0604020202020204" pitchFamily="34" charset="0"/>
              </a:defRPr>
            </a:lvl3pPr>
            <a:lvl4pPr marL="1685971" indent="-240853">
              <a:defRPr>
                <a:solidFill>
                  <a:schemeClr val="tx1"/>
                </a:solidFill>
                <a:latin typeface="Arial" panose="020B0604020202020204" pitchFamily="34" charset="0"/>
              </a:defRPr>
            </a:lvl4pPr>
            <a:lvl5pPr marL="2167677" indent="-240853">
              <a:defRPr>
                <a:solidFill>
                  <a:schemeClr val="tx1"/>
                </a:solidFill>
                <a:latin typeface="Arial" panose="020B0604020202020204" pitchFamily="34" charset="0"/>
              </a:defRPr>
            </a:lvl5pPr>
            <a:lvl6pPr marL="2649383" indent="-240853" fontAlgn="base">
              <a:spcBef>
                <a:spcPct val="0"/>
              </a:spcBef>
              <a:spcAft>
                <a:spcPct val="0"/>
              </a:spcAft>
              <a:defRPr>
                <a:solidFill>
                  <a:schemeClr val="tx1"/>
                </a:solidFill>
                <a:latin typeface="Arial" panose="020B0604020202020204" pitchFamily="34" charset="0"/>
              </a:defRPr>
            </a:lvl6pPr>
            <a:lvl7pPr marL="3131088" indent="-240853" fontAlgn="base">
              <a:spcBef>
                <a:spcPct val="0"/>
              </a:spcBef>
              <a:spcAft>
                <a:spcPct val="0"/>
              </a:spcAft>
              <a:defRPr>
                <a:solidFill>
                  <a:schemeClr val="tx1"/>
                </a:solidFill>
                <a:latin typeface="Arial" panose="020B0604020202020204" pitchFamily="34" charset="0"/>
              </a:defRPr>
            </a:lvl7pPr>
            <a:lvl8pPr marL="3612794" indent="-240853" fontAlgn="base">
              <a:spcBef>
                <a:spcPct val="0"/>
              </a:spcBef>
              <a:spcAft>
                <a:spcPct val="0"/>
              </a:spcAft>
              <a:defRPr>
                <a:solidFill>
                  <a:schemeClr val="tx1"/>
                </a:solidFill>
                <a:latin typeface="Arial" panose="020B0604020202020204" pitchFamily="34" charset="0"/>
              </a:defRPr>
            </a:lvl8pPr>
            <a:lvl9pPr marL="4094500" indent="-240853" fontAlgn="base">
              <a:spcBef>
                <a:spcPct val="0"/>
              </a:spcBef>
              <a:spcAft>
                <a:spcPct val="0"/>
              </a:spcAft>
              <a:defRPr>
                <a:solidFill>
                  <a:schemeClr val="tx1"/>
                </a:solidFill>
                <a:latin typeface="Arial" panose="020B0604020202020204" pitchFamily="34" charset="0"/>
              </a:defRPr>
            </a:lvl9pPr>
          </a:lstStyle>
          <a:p>
            <a:r>
              <a:rPr lang="en-US"/>
              <a:t>2</a:t>
            </a:r>
          </a:p>
        </p:txBody>
      </p:sp>
    </p:spTree>
    <p:extLst>
      <p:ext uri="{BB962C8B-B14F-4D97-AF65-F5344CB8AC3E}">
        <p14:creationId xmlns:p14="http://schemas.microsoft.com/office/powerpoint/2010/main" val="37363096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p:cNvSpPr>
          <p:nvPr>
            <p:ph type="sldImg"/>
          </p:nvPr>
        </p:nvSpPr>
        <p:spPr bwMode="auto">
          <a:xfrm>
            <a:off x="1184275" y="1249363"/>
            <a:ext cx="4495800" cy="337343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0"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pt-PT"/>
          </a:p>
        </p:txBody>
      </p:sp>
      <p:sp>
        <p:nvSpPr>
          <p:cNvPr id="17411" name="Tijdelijke aanduiding voor dianumm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82772" indent="-301066">
              <a:defRPr>
                <a:solidFill>
                  <a:schemeClr val="tx1"/>
                </a:solidFill>
                <a:latin typeface="Arial" panose="020B0604020202020204" pitchFamily="34" charset="0"/>
              </a:defRPr>
            </a:lvl2pPr>
            <a:lvl3pPr marL="1204265" indent="-240853">
              <a:defRPr>
                <a:solidFill>
                  <a:schemeClr val="tx1"/>
                </a:solidFill>
                <a:latin typeface="Arial" panose="020B0604020202020204" pitchFamily="34" charset="0"/>
              </a:defRPr>
            </a:lvl3pPr>
            <a:lvl4pPr marL="1685971" indent="-240853">
              <a:defRPr>
                <a:solidFill>
                  <a:schemeClr val="tx1"/>
                </a:solidFill>
                <a:latin typeface="Arial" panose="020B0604020202020204" pitchFamily="34" charset="0"/>
              </a:defRPr>
            </a:lvl4pPr>
            <a:lvl5pPr marL="2167677" indent="-240853">
              <a:defRPr>
                <a:solidFill>
                  <a:schemeClr val="tx1"/>
                </a:solidFill>
                <a:latin typeface="Arial" panose="020B0604020202020204" pitchFamily="34" charset="0"/>
              </a:defRPr>
            </a:lvl5pPr>
            <a:lvl6pPr marL="2649383" indent="-240853" fontAlgn="base">
              <a:spcBef>
                <a:spcPct val="0"/>
              </a:spcBef>
              <a:spcAft>
                <a:spcPct val="0"/>
              </a:spcAft>
              <a:defRPr>
                <a:solidFill>
                  <a:schemeClr val="tx1"/>
                </a:solidFill>
                <a:latin typeface="Arial" panose="020B0604020202020204" pitchFamily="34" charset="0"/>
              </a:defRPr>
            </a:lvl6pPr>
            <a:lvl7pPr marL="3131088" indent="-240853" fontAlgn="base">
              <a:spcBef>
                <a:spcPct val="0"/>
              </a:spcBef>
              <a:spcAft>
                <a:spcPct val="0"/>
              </a:spcAft>
              <a:defRPr>
                <a:solidFill>
                  <a:schemeClr val="tx1"/>
                </a:solidFill>
                <a:latin typeface="Arial" panose="020B0604020202020204" pitchFamily="34" charset="0"/>
              </a:defRPr>
            </a:lvl7pPr>
            <a:lvl8pPr marL="3612794" indent="-240853" fontAlgn="base">
              <a:spcBef>
                <a:spcPct val="0"/>
              </a:spcBef>
              <a:spcAft>
                <a:spcPct val="0"/>
              </a:spcAft>
              <a:defRPr>
                <a:solidFill>
                  <a:schemeClr val="tx1"/>
                </a:solidFill>
                <a:latin typeface="Arial" panose="020B0604020202020204" pitchFamily="34" charset="0"/>
              </a:defRPr>
            </a:lvl8pPr>
            <a:lvl9pPr marL="4094500" indent="-240853" fontAlgn="base">
              <a:spcBef>
                <a:spcPct val="0"/>
              </a:spcBef>
              <a:spcAft>
                <a:spcPct val="0"/>
              </a:spcAft>
              <a:defRPr>
                <a:solidFill>
                  <a:schemeClr val="tx1"/>
                </a:solidFill>
                <a:latin typeface="Arial" panose="020B0604020202020204" pitchFamily="34" charset="0"/>
              </a:defRPr>
            </a:lvl9pPr>
          </a:lstStyle>
          <a:p>
            <a:r>
              <a:rPr lang="en-US"/>
              <a:t>2</a:t>
            </a:r>
          </a:p>
        </p:txBody>
      </p:sp>
    </p:spTree>
    <p:extLst>
      <p:ext uri="{BB962C8B-B14F-4D97-AF65-F5344CB8AC3E}">
        <p14:creationId xmlns:p14="http://schemas.microsoft.com/office/powerpoint/2010/main" val="361712072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p:cNvSpPr>
          <p:nvPr>
            <p:ph type="sldImg"/>
          </p:nvPr>
        </p:nvSpPr>
        <p:spPr bwMode="auto">
          <a:xfrm>
            <a:off x="1184275" y="1249363"/>
            <a:ext cx="4495800" cy="337343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0"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pt-PT"/>
          </a:p>
        </p:txBody>
      </p:sp>
      <p:sp>
        <p:nvSpPr>
          <p:cNvPr id="17411" name="Tijdelijke aanduiding voor dianumm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82772" indent="-301066">
              <a:defRPr>
                <a:solidFill>
                  <a:schemeClr val="tx1"/>
                </a:solidFill>
                <a:latin typeface="Arial" panose="020B0604020202020204" pitchFamily="34" charset="0"/>
              </a:defRPr>
            </a:lvl2pPr>
            <a:lvl3pPr marL="1204265" indent="-240853">
              <a:defRPr>
                <a:solidFill>
                  <a:schemeClr val="tx1"/>
                </a:solidFill>
                <a:latin typeface="Arial" panose="020B0604020202020204" pitchFamily="34" charset="0"/>
              </a:defRPr>
            </a:lvl3pPr>
            <a:lvl4pPr marL="1685971" indent="-240853">
              <a:defRPr>
                <a:solidFill>
                  <a:schemeClr val="tx1"/>
                </a:solidFill>
                <a:latin typeface="Arial" panose="020B0604020202020204" pitchFamily="34" charset="0"/>
              </a:defRPr>
            </a:lvl4pPr>
            <a:lvl5pPr marL="2167677" indent="-240853">
              <a:defRPr>
                <a:solidFill>
                  <a:schemeClr val="tx1"/>
                </a:solidFill>
                <a:latin typeface="Arial" panose="020B0604020202020204" pitchFamily="34" charset="0"/>
              </a:defRPr>
            </a:lvl5pPr>
            <a:lvl6pPr marL="2649383" indent="-240853" fontAlgn="base">
              <a:spcBef>
                <a:spcPct val="0"/>
              </a:spcBef>
              <a:spcAft>
                <a:spcPct val="0"/>
              </a:spcAft>
              <a:defRPr>
                <a:solidFill>
                  <a:schemeClr val="tx1"/>
                </a:solidFill>
                <a:latin typeface="Arial" panose="020B0604020202020204" pitchFamily="34" charset="0"/>
              </a:defRPr>
            </a:lvl6pPr>
            <a:lvl7pPr marL="3131088" indent="-240853" fontAlgn="base">
              <a:spcBef>
                <a:spcPct val="0"/>
              </a:spcBef>
              <a:spcAft>
                <a:spcPct val="0"/>
              </a:spcAft>
              <a:defRPr>
                <a:solidFill>
                  <a:schemeClr val="tx1"/>
                </a:solidFill>
                <a:latin typeface="Arial" panose="020B0604020202020204" pitchFamily="34" charset="0"/>
              </a:defRPr>
            </a:lvl7pPr>
            <a:lvl8pPr marL="3612794" indent="-240853" fontAlgn="base">
              <a:spcBef>
                <a:spcPct val="0"/>
              </a:spcBef>
              <a:spcAft>
                <a:spcPct val="0"/>
              </a:spcAft>
              <a:defRPr>
                <a:solidFill>
                  <a:schemeClr val="tx1"/>
                </a:solidFill>
                <a:latin typeface="Arial" panose="020B0604020202020204" pitchFamily="34" charset="0"/>
              </a:defRPr>
            </a:lvl8pPr>
            <a:lvl9pPr marL="4094500" indent="-240853" fontAlgn="base">
              <a:spcBef>
                <a:spcPct val="0"/>
              </a:spcBef>
              <a:spcAft>
                <a:spcPct val="0"/>
              </a:spcAft>
              <a:defRPr>
                <a:solidFill>
                  <a:schemeClr val="tx1"/>
                </a:solidFill>
                <a:latin typeface="Arial" panose="020B0604020202020204" pitchFamily="34" charset="0"/>
              </a:defRPr>
            </a:lvl9pPr>
          </a:lstStyle>
          <a:p>
            <a:r>
              <a:rPr lang="en-US"/>
              <a:t>2</a:t>
            </a:r>
          </a:p>
        </p:txBody>
      </p:sp>
    </p:spTree>
    <p:extLst>
      <p:ext uri="{BB962C8B-B14F-4D97-AF65-F5344CB8AC3E}">
        <p14:creationId xmlns:p14="http://schemas.microsoft.com/office/powerpoint/2010/main" val="22729301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hthoek 2"/>
          <p:cNvSpPr>
            <a:spLocks noGrp="1" noRot="1" noChangeAspect="1" noChangeArrowheads="1" noTextEdit="1"/>
          </p:cNvSpPr>
          <p:nvPr>
            <p:ph type="sldImg"/>
          </p:nvPr>
        </p:nvSpPr>
        <p:spPr bwMode="auto">
          <a:xfrm>
            <a:off x="1184275" y="1249363"/>
            <a:ext cx="4495800" cy="337343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1" name="Rechthoek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pt-PT"/>
          </a:p>
        </p:txBody>
      </p:sp>
    </p:spTree>
    <p:extLst>
      <p:ext uri="{BB962C8B-B14F-4D97-AF65-F5344CB8AC3E}">
        <p14:creationId xmlns:p14="http://schemas.microsoft.com/office/powerpoint/2010/main" val="59884862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hthoek 2"/>
          <p:cNvSpPr>
            <a:spLocks noGrp="1" noRot="1" noChangeAspect="1" noChangeArrowheads="1" noTextEdit="1"/>
          </p:cNvSpPr>
          <p:nvPr>
            <p:ph type="sldImg"/>
          </p:nvPr>
        </p:nvSpPr>
        <p:spPr bwMode="auto">
          <a:xfrm>
            <a:off x="1184275" y="1249363"/>
            <a:ext cx="4495800" cy="337343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1" name="Rechthoek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pt-PT"/>
          </a:p>
        </p:txBody>
      </p:sp>
    </p:spTree>
    <p:extLst>
      <p:ext uri="{BB962C8B-B14F-4D97-AF65-F5344CB8AC3E}">
        <p14:creationId xmlns:p14="http://schemas.microsoft.com/office/powerpoint/2010/main" val="25311787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
    <p:spTree>
      <p:nvGrpSpPr>
        <p:cNvPr id="1" name=""/>
        <p:cNvGrpSpPr/>
        <p:nvPr/>
      </p:nvGrpSpPr>
      <p:grpSpPr>
        <a:xfrm>
          <a:off x="0" y="0"/>
          <a:ext cx="0" cy="0"/>
          <a:chOff x="0" y="0"/>
          <a:chExt cx="0" cy="0"/>
        </a:xfrm>
      </p:grpSpPr>
      <p:grpSp>
        <p:nvGrpSpPr>
          <p:cNvPr id="4" name="Groep 4"/>
          <p:cNvGrpSpPr>
            <a:grpSpLocks/>
          </p:cNvGrpSpPr>
          <p:nvPr/>
        </p:nvGrpSpPr>
        <p:grpSpPr bwMode="auto">
          <a:xfrm>
            <a:off x="0" y="0"/>
            <a:ext cx="9144000" cy="6858000"/>
            <a:chOff x="-1" y="0"/>
            <a:chExt cx="12192002" cy="6858000"/>
          </a:xfrm>
        </p:grpSpPr>
        <p:cxnSp>
          <p:nvCxnSpPr>
            <p:cNvPr id="5" name="Rechte verbindingslijn 5"/>
            <p:cNvCxnSpPr/>
            <p:nvPr/>
          </p:nvCxnSpPr>
          <p:spPr bwMode="hidden">
            <a:xfrm>
              <a:off x="609599"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6" name="Rechte verbindingslijn 6"/>
            <p:cNvCxnSpPr/>
            <p:nvPr/>
          </p:nvCxnSpPr>
          <p:spPr bwMode="hidden">
            <a:xfrm>
              <a:off x="1828799"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7" name="Rechte verbindingslijn 8"/>
            <p:cNvCxnSpPr/>
            <p:nvPr/>
          </p:nvCxnSpPr>
          <p:spPr bwMode="hidden">
            <a:xfrm>
              <a:off x="3047999"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8" name="Rechte verbindingslijn 9"/>
            <p:cNvCxnSpPr/>
            <p:nvPr/>
          </p:nvCxnSpPr>
          <p:spPr bwMode="hidden">
            <a:xfrm>
              <a:off x="4267200"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9" name="Rechte verbindingslijn 10"/>
            <p:cNvCxnSpPr/>
            <p:nvPr/>
          </p:nvCxnSpPr>
          <p:spPr bwMode="hidden">
            <a:xfrm>
              <a:off x="5486400"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0" name="Rechte verbindingslijn 11"/>
            <p:cNvCxnSpPr/>
            <p:nvPr/>
          </p:nvCxnSpPr>
          <p:spPr bwMode="hidden">
            <a:xfrm>
              <a:off x="6705600"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1" name="Rechte verbindingslijn 12"/>
            <p:cNvCxnSpPr/>
            <p:nvPr/>
          </p:nvCxnSpPr>
          <p:spPr bwMode="hidden">
            <a:xfrm>
              <a:off x="7924800"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2" name="Rechte verbindingslijn 13"/>
            <p:cNvCxnSpPr/>
            <p:nvPr/>
          </p:nvCxnSpPr>
          <p:spPr bwMode="hidden">
            <a:xfrm>
              <a:off x="9144001"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3" name="Rechte verbindingslijn 14"/>
            <p:cNvCxnSpPr/>
            <p:nvPr/>
          </p:nvCxnSpPr>
          <p:spPr bwMode="hidden">
            <a:xfrm>
              <a:off x="10363201"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4" name="Rechte verbindingslijn 15"/>
            <p:cNvCxnSpPr/>
            <p:nvPr/>
          </p:nvCxnSpPr>
          <p:spPr bwMode="hidden">
            <a:xfrm>
              <a:off x="11582401"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5" name="Rechte verbindingslijn 16"/>
            <p:cNvCxnSpPr/>
            <p:nvPr/>
          </p:nvCxnSpPr>
          <p:spPr bwMode="hidden">
            <a:xfrm>
              <a:off x="3174" y="385763"/>
              <a:ext cx="12188827" cy="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6" name="Rechte verbindingslijn 17"/>
            <p:cNvCxnSpPr/>
            <p:nvPr/>
          </p:nvCxnSpPr>
          <p:spPr bwMode="hidden">
            <a:xfrm>
              <a:off x="3174" y="1611313"/>
              <a:ext cx="12188827" cy="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7" name="Rechte verbindingslijn 18"/>
            <p:cNvCxnSpPr/>
            <p:nvPr/>
          </p:nvCxnSpPr>
          <p:spPr bwMode="hidden">
            <a:xfrm>
              <a:off x="3174" y="2835275"/>
              <a:ext cx="12188827" cy="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8" name="Rechte verbindingslijn 19"/>
            <p:cNvCxnSpPr/>
            <p:nvPr/>
          </p:nvCxnSpPr>
          <p:spPr bwMode="hidden">
            <a:xfrm>
              <a:off x="3174" y="4060825"/>
              <a:ext cx="12188827" cy="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9" name="Rechte verbindingslijn 20"/>
            <p:cNvCxnSpPr/>
            <p:nvPr/>
          </p:nvCxnSpPr>
          <p:spPr bwMode="hidden">
            <a:xfrm>
              <a:off x="3174" y="5284788"/>
              <a:ext cx="12188827" cy="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0" name="Rechte verbindingslijn 21"/>
            <p:cNvCxnSpPr/>
            <p:nvPr/>
          </p:nvCxnSpPr>
          <p:spPr bwMode="hidden">
            <a:xfrm>
              <a:off x="3174" y="6510338"/>
              <a:ext cx="12188827" cy="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nvGrpSpPr>
            <p:cNvPr id="21" name="Groep 22"/>
            <p:cNvGrpSpPr>
              <a:grpSpLocks/>
            </p:cNvGrpSpPr>
            <p:nvPr userDrawn="1"/>
          </p:nvGrpSpPr>
          <p:grpSpPr bwMode="auto">
            <a:xfrm>
              <a:off x="-1" y="0"/>
              <a:ext cx="12192001" cy="6858000"/>
              <a:chOff x="-1" y="0"/>
              <a:chExt cx="12192001" cy="6858000"/>
            </a:xfrm>
          </p:grpSpPr>
          <p:cxnSp>
            <p:nvCxnSpPr>
              <p:cNvPr id="39" name="Rechte verbindingslijn 40"/>
              <p:cNvCxnSpPr/>
              <p:nvPr/>
            </p:nvCxnSpPr>
            <p:spPr bwMode="hidden">
              <a:xfrm>
                <a:off x="225424" y="0"/>
                <a:ext cx="6816726"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0" name="Rechte verbindingslijn 41"/>
              <p:cNvCxnSpPr/>
              <p:nvPr/>
            </p:nvCxnSpPr>
            <p:spPr bwMode="hidden">
              <a:xfrm>
                <a:off x="1449387" y="0"/>
                <a:ext cx="6815138"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1" name="Rechte verbindingslijn 42"/>
              <p:cNvCxnSpPr/>
              <p:nvPr/>
            </p:nvCxnSpPr>
            <p:spPr bwMode="hidden">
              <a:xfrm>
                <a:off x="2665412" y="0"/>
                <a:ext cx="6816726"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2" name="Rechte verbindingslijn 43"/>
              <p:cNvCxnSpPr/>
              <p:nvPr/>
            </p:nvCxnSpPr>
            <p:spPr bwMode="hidden">
              <a:xfrm>
                <a:off x="3884613" y="0"/>
                <a:ext cx="6816726"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3" name="Rechte verbindingslijn 44"/>
              <p:cNvCxnSpPr/>
              <p:nvPr/>
            </p:nvCxnSpPr>
            <p:spPr bwMode="hidden">
              <a:xfrm>
                <a:off x="5106988" y="0"/>
                <a:ext cx="6815138"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nvGrpSpPr>
              <p:cNvPr id="44" name="Groep 45"/>
              <p:cNvGrpSpPr>
                <a:grpSpLocks/>
              </p:cNvGrpSpPr>
              <p:nvPr/>
            </p:nvGrpSpPr>
            <p:grpSpPr bwMode="auto">
              <a:xfrm>
                <a:off x="6327885" y="0"/>
                <a:ext cx="5864115" cy="5898673"/>
                <a:chOff x="6327885" y="0"/>
                <a:chExt cx="5864115" cy="5898673"/>
              </a:xfrm>
            </p:grpSpPr>
            <p:cxnSp>
              <p:nvCxnSpPr>
                <p:cNvPr id="50" name="Rechte verbindingslijn 51"/>
                <p:cNvCxnSpPr/>
                <p:nvPr/>
              </p:nvCxnSpPr>
              <p:spPr bwMode="hidden">
                <a:xfrm>
                  <a:off x="6327775" y="0"/>
                  <a:ext cx="5864226" cy="589915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51" name="Rechte verbindingslijn 52"/>
                <p:cNvCxnSpPr/>
                <p:nvPr/>
              </p:nvCxnSpPr>
              <p:spPr bwMode="hidden">
                <a:xfrm>
                  <a:off x="7548563" y="0"/>
                  <a:ext cx="4643438" cy="4672013"/>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52" name="Rechte verbindingslijn 53"/>
                <p:cNvCxnSpPr/>
                <p:nvPr/>
              </p:nvCxnSpPr>
              <p:spPr bwMode="hidden">
                <a:xfrm>
                  <a:off x="8772525" y="0"/>
                  <a:ext cx="3419476" cy="345757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53" name="Rechte verbindingslijn 54"/>
                <p:cNvCxnSpPr/>
                <p:nvPr/>
              </p:nvCxnSpPr>
              <p:spPr bwMode="hidden">
                <a:xfrm>
                  <a:off x="9982201" y="0"/>
                  <a:ext cx="2209800" cy="2227263"/>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54" name="Rechte verbindingslijn 55"/>
                <p:cNvCxnSpPr/>
                <p:nvPr/>
              </p:nvCxnSpPr>
              <p:spPr bwMode="hidden">
                <a:xfrm>
                  <a:off x="11198226" y="0"/>
                  <a:ext cx="993775" cy="10033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cxnSp>
            <p:nvCxnSpPr>
              <p:cNvPr id="45" name="Rechte verbindingslijn 46"/>
              <p:cNvCxnSpPr/>
              <p:nvPr/>
            </p:nvCxnSpPr>
            <p:spPr bwMode="hidden">
              <a:xfrm flipH="1" flipV="1">
                <a:off x="-1" y="1012825"/>
                <a:ext cx="5829301" cy="584517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6" name="Rechte verbindingslijn 47"/>
              <p:cNvCxnSpPr/>
              <p:nvPr/>
            </p:nvCxnSpPr>
            <p:spPr bwMode="hidden">
              <a:xfrm flipH="1" flipV="1">
                <a:off x="-1" y="2227263"/>
                <a:ext cx="4614864" cy="4630737"/>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7" name="Rechte verbindingslijn 48"/>
              <p:cNvCxnSpPr/>
              <p:nvPr/>
            </p:nvCxnSpPr>
            <p:spPr bwMode="hidden">
              <a:xfrm flipH="1" flipV="1">
                <a:off x="-1" y="3432175"/>
                <a:ext cx="3398839" cy="342582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8" name="Rechte verbindingslijn 49"/>
              <p:cNvCxnSpPr/>
              <p:nvPr/>
            </p:nvCxnSpPr>
            <p:spPr bwMode="hidden">
              <a:xfrm flipH="1" flipV="1">
                <a:off x="-1" y="4651375"/>
                <a:ext cx="2197100" cy="220662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9" name="Rechte verbindingslijn 50"/>
              <p:cNvCxnSpPr/>
              <p:nvPr/>
            </p:nvCxnSpPr>
            <p:spPr bwMode="hidden">
              <a:xfrm flipH="1" flipV="1">
                <a:off x="-1" y="5864225"/>
                <a:ext cx="987425" cy="99377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grpSp>
          <p:nvGrpSpPr>
            <p:cNvPr id="22" name="Groep 23"/>
            <p:cNvGrpSpPr>
              <a:grpSpLocks/>
            </p:cNvGrpSpPr>
            <p:nvPr userDrawn="1"/>
          </p:nvGrpSpPr>
          <p:grpSpPr bwMode="auto">
            <a:xfrm flipH="1">
              <a:off x="0" y="0"/>
              <a:ext cx="12192001" cy="6858000"/>
              <a:chOff x="-1" y="0"/>
              <a:chExt cx="12192001" cy="6858000"/>
            </a:xfrm>
          </p:grpSpPr>
          <p:cxnSp>
            <p:nvCxnSpPr>
              <p:cNvPr id="23" name="Rechte verbindingslijn 24"/>
              <p:cNvCxnSpPr/>
              <p:nvPr/>
            </p:nvCxnSpPr>
            <p:spPr bwMode="hidden">
              <a:xfrm>
                <a:off x="225424" y="0"/>
                <a:ext cx="6816726"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4" name="Rechte verbindingslijn 25"/>
              <p:cNvCxnSpPr/>
              <p:nvPr/>
            </p:nvCxnSpPr>
            <p:spPr bwMode="hidden">
              <a:xfrm>
                <a:off x="1449386" y="0"/>
                <a:ext cx="6815139"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5" name="Rechte verbindingslijn 26"/>
              <p:cNvCxnSpPr/>
              <p:nvPr/>
            </p:nvCxnSpPr>
            <p:spPr bwMode="hidden">
              <a:xfrm>
                <a:off x="2665411" y="0"/>
                <a:ext cx="6816726"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6" name="Rechte verbindingslijn 27"/>
              <p:cNvCxnSpPr/>
              <p:nvPr/>
            </p:nvCxnSpPr>
            <p:spPr bwMode="hidden">
              <a:xfrm>
                <a:off x="3884612" y="0"/>
                <a:ext cx="6816726"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7" name="Rechte verbindingslijn 28"/>
              <p:cNvCxnSpPr/>
              <p:nvPr/>
            </p:nvCxnSpPr>
            <p:spPr bwMode="hidden">
              <a:xfrm>
                <a:off x="5151437" y="0"/>
                <a:ext cx="6815139"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nvGrpSpPr>
              <p:cNvPr id="28" name="Groep 29"/>
              <p:cNvGrpSpPr>
                <a:grpSpLocks/>
              </p:cNvGrpSpPr>
              <p:nvPr/>
            </p:nvGrpSpPr>
            <p:grpSpPr bwMode="auto">
              <a:xfrm>
                <a:off x="6327885" y="0"/>
                <a:ext cx="5864115" cy="5898673"/>
                <a:chOff x="6327885" y="0"/>
                <a:chExt cx="5864115" cy="5898673"/>
              </a:xfrm>
            </p:grpSpPr>
            <p:cxnSp>
              <p:nvCxnSpPr>
                <p:cNvPr id="34" name="Rechte verbindingslijn 35"/>
                <p:cNvCxnSpPr/>
                <p:nvPr/>
              </p:nvCxnSpPr>
              <p:spPr bwMode="hidden">
                <a:xfrm>
                  <a:off x="6327775" y="0"/>
                  <a:ext cx="5864226" cy="589915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5" name="Rechte verbindingslijn 36"/>
                <p:cNvCxnSpPr/>
                <p:nvPr/>
              </p:nvCxnSpPr>
              <p:spPr bwMode="hidden">
                <a:xfrm>
                  <a:off x="7548562" y="0"/>
                  <a:ext cx="4643439" cy="4672013"/>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6" name="Rechte verbindingslijn 37"/>
                <p:cNvCxnSpPr/>
                <p:nvPr/>
              </p:nvCxnSpPr>
              <p:spPr bwMode="hidden">
                <a:xfrm>
                  <a:off x="8772525" y="0"/>
                  <a:ext cx="3419476" cy="345757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7" name="Rechte verbindingslijn 38"/>
                <p:cNvCxnSpPr/>
                <p:nvPr/>
              </p:nvCxnSpPr>
              <p:spPr bwMode="hidden">
                <a:xfrm>
                  <a:off x="9982201" y="0"/>
                  <a:ext cx="2209800" cy="2227263"/>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8" name="Rechte verbindingslijn 39"/>
                <p:cNvCxnSpPr/>
                <p:nvPr/>
              </p:nvCxnSpPr>
              <p:spPr bwMode="hidden">
                <a:xfrm>
                  <a:off x="11198226" y="0"/>
                  <a:ext cx="993775" cy="10033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cxnSp>
            <p:nvCxnSpPr>
              <p:cNvPr id="29" name="Rechte verbindingslijn 30"/>
              <p:cNvCxnSpPr/>
              <p:nvPr/>
            </p:nvCxnSpPr>
            <p:spPr bwMode="hidden">
              <a:xfrm flipH="1" flipV="1">
                <a:off x="-1" y="1012825"/>
                <a:ext cx="5829301" cy="584517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0" name="Rechte verbindingslijn 31"/>
              <p:cNvCxnSpPr/>
              <p:nvPr/>
            </p:nvCxnSpPr>
            <p:spPr bwMode="hidden">
              <a:xfrm flipH="1" flipV="1">
                <a:off x="-1" y="2227263"/>
                <a:ext cx="4614863" cy="4630737"/>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1" name="Rechte verbindingslijn 32"/>
              <p:cNvCxnSpPr/>
              <p:nvPr/>
            </p:nvCxnSpPr>
            <p:spPr bwMode="hidden">
              <a:xfrm flipH="1" flipV="1">
                <a:off x="-1" y="3432175"/>
                <a:ext cx="3398838" cy="342582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2" name="Rechte verbindingslijn 33"/>
              <p:cNvCxnSpPr/>
              <p:nvPr/>
            </p:nvCxnSpPr>
            <p:spPr bwMode="hidden">
              <a:xfrm flipH="1" flipV="1">
                <a:off x="-1" y="4651375"/>
                <a:ext cx="2197100" cy="220662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3" name="Rechte verbindingslijn 34"/>
              <p:cNvCxnSpPr/>
              <p:nvPr/>
            </p:nvCxnSpPr>
            <p:spPr bwMode="hidden">
              <a:xfrm flipH="1" flipV="1">
                <a:off x="-1" y="5864225"/>
                <a:ext cx="987425" cy="99377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grpSp>
      <p:cxnSp>
        <p:nvCxnSpPr>
          <p:cNvPr id="55" name="Rechte verbindingslijn 57"/>
          <p:cNvCxnSpPr/>
          <p:nvPr/>
        </p:nvCxnSpPr>
        <p:spPr>
          <a:xfrm>
            <a:off x="971551" y="5294313"/>
            <a:ext cx="7200900" cy="0"/>
          </a:xfrm>
          <a:prstGeom prst="line">
            <a:avLst/>
          </a:prstGeom>
          <a:ln w="12700"/>
        </p:spPr>
        <p:style>
          <a:lnRef idx="1">
            <a:schemeClr val="accent1"/>
          </a:lnRef>
          <a:fillRef idx="0">
            <a:schemeClr val="accent1"/>
          </a:fillRef>
          <a:effectRef idx="0">
            <a:schemeClr val="accent1"/>
          </a:effectRef>
          <a:fontRef idx="minor">
            <a:schemeClr val="tx1"/>
          </a:fontRef>
        </p:style>
      </p:cxnSp>
      <p:sp>
        <p:nvSpPr>
          <p:cNvPr id="2" name="Titel 1"/>
          <p:cNvSpPr>
            <a:spLocks noGrp="1"/>
          </p:cNvSpPr>
          <p:nvPr>
            <p:ph type="ctrTitle"/>
          </p:nvPr>
        </p:nvSpPr>
        <p:spPr>
          <a:xfrm>
            <a:off x="970385" y="1909346"/>
            <a:ext cx="7203233" cy="3383280"/>
          </a:xfrm>
        </p:spPr>
        <p:txBody>
          <a:bodyPr>
            <a:normAutofit/>
          </a:bodyPr>
          <a:lstStyle>
            <a:lvl1pPr algn="l">
              <a:lnSpc>
                <a:spcPct val="76000"/>
              </a:lnSpc>
              <a:defRPr sz="3375" cap="none" baseline="0">
                <a:solidFill>
                  <a:schemeClr val="tx1"/>
                </a:solidFill>
              </a:defRPr>
            </a:lvl1pPr>
          </a:lstStyle>
          <a:p>
            <a:r>
              <a:rPr lang="nl-NL"/>
              <a:t>Klik om de stijl te bewerken</a:t>
            </a:r>
            <a:endParaRPr lang="nl-NL" dirty="0"/>
          </a:p>
        </p:txBody>
      </p:sp>
      <p:sp>
        <p:nvSpPr>
          <p:cNvPr id="3" name="Ondertitel 2"/>
          <p:cNvSpPr>
            <a:spLocks noGrp="1"/>
          </p:cNvSpPr>
          <p:nvPr>
            <p:ph type="subTitle" idx="1"/>
          </p:nvPr>
        </p:nvSpPr>
        <p:spPr>
          <a:xfrm>
            <a:off x="970385" y="5432564"/>
            <a:ext cx="7203233" cy="457200"/>
          </a:xfrm>
        </p:spPr>
        <p:txBody>
          <a:bodyPr>
            <a:normAutofit/>
          </a:bodyPr>
          <a:lstStyle>
            <a:lvl1pPr marL="0" indent="0" algn="l">
              <a:spcBef>
                <a:spcPts val="0"/>
              </a:spcBef>
              <a:buNone/>
              <a:defRPr sz="844" b="0">
                <a:solidFill>
                  <a:schemeClr val="accent1"/>
                </a:solidFill>
              </a:defRPr>
            </a:lvl1pPr>
            <a:lvl2pPr marL="192881" indent="0" algn="ctr">
              <a:buNone/>
              <a:defRPr sz="844"/>
            </a:lvl2pPr>
            <a:lvl3pPr marL="385763" indent="0" algn="ctr">
              <a:buNone/>
              <a:defRPr sz="760"/>
            </a:lvl3pPr>
            <a:lvl4pPr marL="578644" indent="0" algn="ctr">
              <a:buNone/>
              <a:defRPr sz="675"/>
            </a:lvl4pPr>
            <a:lvl5pPr marL="771525" indent="0" algn="ctr">
              <a:buNone/>
              <a:defRPr sz="675"/>
            </a:lvl5pPr>
            <a:lvl6pPr marL="964406" indent="0" algn="ctr">
              <a:buNone/>
              <a:defRPr sz="675"/>
            </a:lvl6pPr>
            <a:lvl7pPr marL="1157288" indent="0" algn="ctr">
              <a:buNone/>
              <a:defRPr sz="675"/>
            </a:lvl7pPr>
            <a:lvl8pPr marL="1350169" indent="0" algn="ctr">
              <a:buNone/>
              <a:defRPr sz="675"/>
            </a:lvl8pPr>
            <a:lvl9pPr marL="1543050" indent="0" algn="ctr">
              <a:buNone/>
              <a:defRPr sz="675"/>
            </a:lvl9pPr>
          </a:lstStyle>
          <a:p>
            <a:r>
              <a:rPr lang="nl-NL"/>
              <a:t>Klik om de ondertitelstijl van het model te bewerken</a:t>
            </a:r>
            <a:endParaRPr lang="nl-NL" dirty="0"/>
          </a:p>
        </p:txBody>
      </p:sp>
    </p:spTree>
    <p:extLst>
      <p:ext uri="{BB962C8B-B14F-4D97-AF65-F5344CB8AC3E}">
        <p14:creationId xmlns:p14="http://schemas.microsoft.com/office/powerpoint/2010/main" val="951494809"/>
      </p:ext>
    </p:extLst>
  </p:cSld>
  <p:clrMapOvr>
    <a:masterClrMapping/>
  </p:clrMapOvr>
  <p:transition spd="med">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endParaRPr lang="nl-NL" dirty="0"/>
          </a:p>
        </p:txBody>
      </p:sp>
      <p:sp>
        <p:nvSpPr>
          <p:cNvPr id="3" name="Tijdelijke aanduiding voor verticale tekst 2"/>
          <p:cNvSpPr>
            <a:spLocks noGrp="1"/>
          </p:cNvSpPr>
          <p:nvPr>
            <p:ph type="body" orient="vert" idx="1"/>
          </p:nvPr>
        </p:nvSpPr>
        <p:spPr/>
        <p:txBody>
          <a:bodyPr vert="eaVert"/>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nl-NL" dirty="0"/>
          </a:p>
        </p:txBody>
      </p:sp>
      <p:sp>
        <p:nvSpPr>
          <p:cNvPr id="4" name="Tijdelijke aanduiding voor datum 3"/>
          <p:cNvSpPr>
            <a:spLocks noGrp="1"/>
          </p:cNvSpPr>
          <p:nvPr>
            <p:ph type="dt" sz="half" idx="10"/>
          </p:nvPr>
        </p:nvSpPr>
        <p:spPr/>
        <p:txBody>
          <a:bodyPr/>
          <a:lstStyle>
            <a:lvl1pPr>
              <a:defRPr/>
            </a:lvl1pPr>
          </a:lstStyle>
          <a:p>
            <a:pPr>
              <a:defRPr/>
            </a:pPr>
            <a:fld id="{6EB4B280-A734-427E-86DB-5FC4A43AD16E}" type="datetime1">
              <a:rPr lang="nl-NL" smtClean="0"/>
              <a:pPr>
                <a:defRPr/>
              </a:pPr>
              <a:t>10-11-2016</a:t>
            </a:fld>
            <a:endParaRPr lang="nl-NL" dirty="0"/>
          </a:p>
        </p:txBody>
      </p:sp>
      <p:sp>
        <p:nvSpPr>
          <p:cNvPr id="5" name="Tijdelijke aanduiding voor voettekst 4"/>
          <p:cNvSpPr>
            <a:spLocks noGrp="1"/>
          </p:cNvSpPr>
          <p:nvPr>
            <p:ph type="ftr" sz="quarter" idx="11"/>
          </p:nvPr>
        </p:nvSpPr>
        <p:spPr/>
        <p:txBody>
          <a:bodyPr/>
          <a:lstStyle>
            <a:lvl1pPr>
              <a:defRPr/>
            </a:lvl1pPr>
          </a:lstStyle>
          <a:p>
            <a:pPr>
              <a:defRPr/>
            </a:pPr>
            <a:endParaRPr lang="nl-NL" dirty="0"/>
          </a:p>
        </p:txBody>
      </p:sp>
      <p:sp>
        <p:nvSpPr>
          <p:cNvPr id="6" name="Tijdelijke aanduiding voor dianummer 5"/>
          <p:cNvSpPr>
            <a:spLocks noGrp="1"/>
          </p:cNvSpPr>
          <p:nvPr>
            <p:ph type="sldNum" sz="quarter" idx="12"/>
          </p:nvPr>
        </p:nvSpPr>
        <p:spPr/>
        <p:txBody>
          <a:bodyPr/>
          <a:lstStyle>
            <a:lvl1pPr>
              <a:defRPr/>
            </a:lvl1pPr>
          </a:lstStyle>
          <a:p>
            <a:fld id="{39618B79-9E22-44E9-BA62-3A5E3310CA2A}" type="slidenum">
              <a:rPr lang="nl-NL" smtClean="0"/>
              <a:pPr/>
              <a:t>‹nr.›</a:t>
            </a:fld>
            <a:endParaRPr lang="nl-NL" dirty="0"/>
          </a:p>
        </p:txBody>
      </p:sp>
    </p:spTree>
    <p:extLst>
      <p:ext uri="{BB962C8B-B14F-4D97-AF65-F5344CB8AC3E}">
        <p14:creationId xmlns:p14="http://schemas.microsoft.com/office/powerpoint/2010/main" val="4160346215"/>
      </p:ext>
    </p:extLst>
  </p:cSld>
  <p:clrMapOvr>
    <a:masterClrMapping/>
  </p:clrMapOvr>
  <p:transition spd="med">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906987" y="489862"/>
            <a:ext cx="1265465" cy="5301343"/>
          </a:xfrm>
        </p:spPr>
        <p:txBody>
          <a:bodyPr vert="eaVert"/>
          <a:lstStyle/>
          <a:p>
            <a:r>
              <a:rPr lang="nl-NL"/>
              <a:t>Klik om de stijl te bewerken</a:t>
            </a:r>
            <a:endParaRPr lang="nl-NL" dirty="0"/>
          </a:p>
        </p:txBody>
      </p:sp>
      <p:sp>
        <p:nvSpPr>
          <p:cNvPr id="3" name="Tijdelijke aanduiding voor verticale tekst 2"/>
          <p:cNvSpPr>
            <a:spLocks noGrp="1"/>
          </p:cNvSpPr>
          <p:nvPr>
            <p:ph type="body" orient="vert" idx="1"/>
          </p:nvPr>
        </p:nvSpPr>
        <p:spPr>
          <a:xfrm>
            <a:off x="971549" y="489862"/>
            <a:ext cx="5690508" cy="5301343"/>
          </a:xfrm>
        </p:spPr>
        <p:txBody>
          <a:bodyPr vert="eaVert"/>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nl-NL" dirty="0"/>
          </a:p>
        </p:txBody>
      </p:sp>
      <p:sp>
        <p:nvSpPr>
          <p:cNvPr id="4" name="Tijdelijke aanduiding voor datum 3"/>
          <p:cNvSpPr>
            <a:spLocks noGrp="1"/>
          </p:cNvSpPr>
          <p:nvPr>
            <p:ph type="dt" sz="half" idx="10"/>
          </p:nvPr>
        </p:nvSpPr>
        <p:spPr/>
        <p:txBody>
          <a:bodyPr/>
          <a:lstStyle>
            <a:lvl1pPr>
              <a:defRPr/>
            </a:lvl1pPr>
          </a:lstStyle>
          <a:p>
            <a:pPr>
              <a:defRPr/>
            </a:pPr>
            <a:fld id="{1C01707D-79EF-43D7-9DA3-972359886B6A}" type="datetime1">
              <a:rPr lang="nl-NL" smtClean="0"/>
              <a:pPr>
                <a:defRPr/>
              </a:pPr>
              <a:t>10-11-2016</a:t>
            </a:fld>
            <a:endParaRPr lang="nl-NL" dirty="0"/>
          </a:p>
        </p:txBody>
      </p:sp>
      <p:sp>
        <p:nvSpPr>
          <p:cNvPr id="5" name="Tijdelijke aanduiding voor voettekst 4"/>
          <p:cNvSpPr>
            <a:spLocks noGrp="1"/>
          </p:cNvSpPr>
          <p:nvPr>
            <p:ph type="ftr" sz="quarter" idx="11"/>
          </p:nvPr>
        </p:nvSpPr>
        <p:spPr/>
        <p:txBody>
          <a:bodyPr/>
          <a:lstStyle>
            <a:lvl1pPr>
              <a:defRPr/>
            </a:lvl1pPr>
          </a:lstStyle>
          <a:p>
            <a:pPr>
              <a:defRPr/>
            </a:pPr>
            <a:endParaRPr lang="nl-NL" dirty="0"/>
          </a:p>
        </p:txBody>
      </p:sp>
      <p:sp>
        <p:nvSpPr>
          <p:cNvPr id="6" name="Tijdelijke aanduiding voor dianummer 5"/>
          <p:cNvSpPr>
            <a:spLocks noGrp="1"/>
          </p:cNvSpPr>
          <p:nvPr>
            <p:ph type="sldNum" sz="quarter" idx="12"/>
          </p:nvPr>
        </p:nvSpPr>
        <p:spPr/>
        <p:txBody>
          <a:bodyPr/>
          <a:lstStyle>
            <a:lvl1pPr>
              <a:defRPr/>
            </a:lvl1pPr>
          </a:lstStyle>
          <a:p>
            <a:fld id="{F19A2E60-994C-4838-886F-F8D6C3020EA0}" type="slidenum">
              <a:rPr lang="nl-NL" smtClean="0"/>
              <a:pPr/>
              <a:t>‹nr.›</a:t>
            </a:fld>
            <a:endParaRPr lang="nl-NL" dirty="0"/>
          </a:p>
        </p:txBody>
      </p:sp>
    </p:spTree>
    <p:extLst>
      <p:ext uri="{BB962C8B-B14F-4D97-AF65-F5344CB8AC3E}">
        <p14:creationId xmlns:p14="http://schemas.microsoft.com/office/powerpoint/2010/main" val="2121925743"/>
      </p:ext>
    </p:extLst>
  </p:cSld>
  <p:clrMapOvr>
    <a:masterClrMapping/>
  </p:clrMapOvr>
  <p:transition spd="med">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endParaRPr lang="nl-NL" dirty="0"/>
          </a:p>
        </p:txBody>
      </p:sp>
      <p:sp>
        <p:nvSpPr>
          <p:cNvPr id="3" name="Tijdelijke aanduiding voor inhoud 2"/>
          <p:cNvSpPr>
            <a:spLocks noGrp="1"/>
          </p:cNvSpPr>
          <p:nvPr>
            <p:ph idx="1"/>
          </p:nvPr>
        </p:nvSpPr>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nl-NL" dirty="0"/>
          </a:p>
        </p:txBody>
      </p:sp>
      <p:sp>
        <p:nvSpPr>
          <p:cNvPr id="4" name="Tijdelijke aanduiding voor datum 3"/>
          <p:cNvSpPr>
            <a:spLocks noGrp="1"/>
          </p:cNvSpPr>
          <p:nvPr>
            <p:ph type="dt" sz="half" idx="10"/>
          </p:nvPr>
        </p:nvSpPr>
        <p:spPr/>
        <p:txBody>
          <a:bodyPr/>
          <a:lstStyle>
            <a:lvl1pPr>
              <a:defRPr/>
            </a:lvl1pPr>
          </a:lstStyle>
          <a:p>
            <a:pPr>
              <a:defRPr/>
            </a:pPr>
            <a:fld id="{353F736D-B853-42D1-83F7-4B25AF7EEF52}" type="datetime1">
              <a:rPr lang="nl-NL" smtClean="0"/>
              <a:pPr>
                <a:defRPr/>
              </a:pPr>
              <a:t>10-11-2016</a:t>
            </a:fld>
            <a:endParaRPr lang="nl-NL" dirty="0"/>
          </a:p>
        </p:txBody>
      </p:sp>
      <p:sp>
        <p:nvSpPr>
          <p:cNvPr id="5" name="Tijdelijke aanduiding voor voettekst 4"/>
          <p:cNvSpPr>
            <a:spLocks noGrp="1"/>
          </p:cNvSpPr>
          <p:nvPr>
            <p:ph type="ftr" sz="quarter" idx="11"/>
          </p:nvPr>
        </p:nvSpPr>
        <p:spPr/>
        <p:txBody>
          <a:bodyPr/>
          <a:lstStyle>
            <a:lvl1pPr>
              <a:defRPr/>
            </a:lvl1pPr>
          </a:lstStyle>
          <a:p>
            <a:pPr>
              <a:defRPr/>
            </a:pPr>
            <a:endParaRPr lang="nl-NL" dirty="0"/>
          </a:p>
        </p:txBody>
      </p:sp>
      <p:sp>
        <p:nvSpPr>
          <p:cNvPr id="6" name="Tijdelijke aanduiding voor dianummer 5"/>
          <p:cNvSpPr>
            <a:spLocks noGrp="1"/>
          </p:cNvSpPr>
          <p:nvPr>
            <p:ph type="sldNum" sz="quarter" idx="12"/>
          </p:nvPr>
        </p:nvSpPr>
        <p:spPr/>
        <p:txBody>
          <a:bodyPr/>
          <a:lstStyle>
            <a:lvl1pPr>
              <a:defRPr/>
            </a:lvl1pPr>
          </a:lstStyle>
          <a:p>
            <a:fld id="{23ED1F7D-28B1-4BAF-8106-E3D166CEEF40}" type="slidenum">
              <a:rPr lang="nl-NL" smtClean="0"/>
              <a:pPr/>
              <a:t>‹nr.›</a:t>
            </a:fld>
            <a:endParaRPr lang="nl-NL" dirty="0"/>
          </a:p>
        </p:txBody>
      </p:sp>
    </p:spTree>
    <p:extLst>
      <p:ext uri="{BB962C8B-B14F-4D97-AF65-F5344CB8AC3E}">
        <p14:creationId xmlns:p14="http://schemas.microsoft.com/office/powerpoint/2010/main" val="456942543"/>
      </p:ext>
    </p:extLst>
  </p:cSld>
  <p:clrMapOvr>
    <a:masterClrMapping/>
  </p:clrMapOvr>
  <p:transition spd="med">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ekop">
    <p:bg>
      <p:bgPr>
        <a:gradFill flip="none" rotWithShape="1">
          <a:gsLst>
            <a:gs pos="0">
              <a:schemeClr val="accent1"/>
            </a:gs>
            <a:gs pos="97000">
              <a:schemeClr val="accent1">
                <a:lumMod val="80000"/>
              </a:schemeClr>
            </a:gs>
          </a:gsLst>
          <a:path path="circle">
            <a:fillToRect l="50000" t="50000" r="50000" b="50000"/>
          </a:path>
          <a:tileRect/>
        </a:gradFill>
        <a:effectLst/>
      </p:bgPr>
    </p:bg>
    <p:spTree>
      <p:nvGrpSpPr>
        <p:cNvPr id="1" name=""/>
        <p:cNvGrpSpPr/>
        <p:nvPr/>
      </p:nvGrpSpPr>
      <p:grpSpPr>
        <a:xfrm>
          <a:off x="0" y="0"/>
          <a:ext cx="0" cy="0"/>
          <a:chOff x="0" y="0"/>
          <a:chExt cx="0" cy="0"/>
        </a:xfrm>
      </p:grpSpPr>
      <p:grpSp>
        <p:nvGrpSpPr>
          <p:cNvPr id="4" name="Groep 6"/>
          <p:cNvGrpSpPr>
            <a:grpSpLocks/>
          </p:cNvGrpSpPr>
          <p:nvPr/>
        </p:nvGrpSpPr>
        <p:grpSpPr bwMode="auto">
          <a:xfrm>
            <a:off x="0" y="0"/>
            <a:ext cx="9144000" cy="6858000"/>
            <a:chOff x="-1" y="0"/>
            <a:chExt cx="12192002" cy="6858000"/>
          </a:xfrm>
        </p:grpSpPr>
        <p:cxnSp>
          <p:nvCxnSpPr>
            <p:cNvPr id="5" name="Rechte verbindingslijn 7"/>
            <p:cNvCxnSpPr/>
            <p:nvPr/>
          </p:nvCxnSpPr>
          <p:spPr bwMode="hidden">
            <a:xfrm>
              <a:off x="609599"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6" name="Rechte verbindingslijn 8"/>
            <p:cNvCxnSpPr/>
            <p:nvPr/>
          </p:nvCxnSpPr>
          <p:spPr bwMode="hidden">
            <a:xfrm>
              <a:off x="1828799"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7" name="Rechte verbindingslijn 9"/>
            <p:cNvCxnSpPr/>
            <p:nvPr/>
          </p:nvCxnSpPr>
          <p:spPr bwMode="hidden">
            <a:xfrm>
              <a:off x="3047999"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8" name="Rechte verbindingslijn 10"/>
            <p:cNvCxnSpPr/>
            <p:nvPr/>
          </p:nvCxnSpPr>
          <p:spPr bwMode="hidden">
            <a:xfrm>
              <a:off x="426720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9" name="Rechte verbindingslijn 11"/>
            <p:cNvCxnSpPr/>
            <p:nvPr/>
          </p:nvCxnSpPr>
          <p:spPr bwMode="hidden">
            <a:xfrm>
              <a:off x="548640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 name="Rechte verbindingslijn 12"/>
            <p:cNvCxnSpPr/>
            <p:nvPr/>
          </p:nvCxnSpPr>
          <p:spPr bwMode="hidden">
            <a:xfrm>
              <a:off x="670560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 name="Rechte verbindingslijn 13"/>
            <p:cNvCxnSpPr/>
            <p:nvPr/>
          </p:nvCxnSpPr>
          <p:spPr bwMode="hidden">
            <a:xfrm>
              <a:off x="792480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 name="Rechte verbindingslijn 14"/>
            <p:cNvCxnSpPr/>
            <p:nvPr/>
          </p:nvCxnSpPr>
          <p:spPr bwMode="hidden">
            <a:xfrm>
              <a:off x="9144001"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 name="Rechte verbindingslijn 15"/>
            <p:cNvCxnSpPr/>
            <p:nvPr/>
          </p:nvCxnSpPr>
          <p:spPr bwMode="hidden">
            <a:xfrm>
              <a:off x="10363201"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 name="Rechte verbindingslijn 16"/>
            <p:cNvCxnSpPr/>
            <p:nvPr/>
          </p:nvCxnSpPr>
          <p:spPr bwMode="hidden">
            <a:xfrm>
              <a:off x="11582401"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5" name="Rechte verbindingslijn 17"/>
            <p:cNvCxnSpPr/>
            <p:nvPr/>
          </p:nvCxnSpPr>
          <p:spPr bwMode="hidden">
            <a:xfrm>
              <a:off x="3174" y="385763"/>
              <a:ext cx="12188827"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6" name="Rechte verbindingslijn 18"/>
            <p:cNvCxnSpPr/>
            <p:nvPr/>
          </p:nvCxnSpPr>
          <p:spPr bwMode="hidden">
            <a:xfrm>
              <a:off x="3174" y="1611313"/>
              <a:ext cx="12188827"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7" name="Rechte verbindingslijn 19"/>
            <p:cNvCxnSpPr/>
            <p:nvPr/>
          </p:nvCxnSpPr>
          <p:spPr bwMode="hidden">
            <a:xfrm>
              <a:off x="3174" y="2835275"/>
              <a:ext cx="12188827"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8" name="Rechte verbindingslijn 20"/>
            <p:cNvCxnSpPr/>
            <p:nvPr/>
          </p:nvCxnSpPr>
          <p:spPr bwMode="hidden">
            <a:xfrm>
              <a:off x="3174" y="4060825"/>
              <a:ext cx="12188827"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9" name="Rechte verbindingslijn 21"/>
            <p:cNvCxnSpPr/>
            <p:nvPr/>
          </p:nvCxnSpPr>
          <p:spPr bwMode="hidden">
            <a:xfrm>
              <a:off x="3174" y="5284788"/>
              <a:ext cx="12188827"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0" name="Rechte verbindingslijn 22"/>
            <p:cNvCxnSpPr/>
            <p:nvPr/>
          </p:nvCxnSpPr>
          <p:spPr bwMode="hidden">
            <a:xfrm>
              <a:off x="3174" y="6510338"/>
              <a:ext cx="12188827"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21" name="Groep 23"/>
            <p:cNvGrpSpPr>
              <a:grpSpLocks/>
            </p:cNvGrpSpPr>
            <p:nvPr userDrawn="1"/>
          </p:nvGrpSpPr>
          <p:grpSpPr bwMode="auto">
            <a:xfrm>
              <a:off x="-1" y="0"/>
              <a:ext cx="12192001" cy="6858000"/>
              <a:chOff x="-1" y="0"/>
              <a:chExt cx="12192001" cy="6858000"/>
            </a:xfrm>
          </p:grpSpPr>
          <p:cxnSp>
            <p:nvCxnSpPr>
              <p:cNvPr id="39" name="Rechte verbindingslijn 41"/>
              <p:cNvCxnSpPr/>
              <p:nvPr/>
            </p:nvCxnSpPr>
            <p:spPr bwMode="hidden">
              <a:xfrm>
                <a:off x="225424" y="0"/>
                <a:ext cx="6816726"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0" name="Rechte verbindingslijn 42"/>
              <p:cNvCxnSpPr/>
              <p:nvPr/>
            </p:nvCxnSpPr>
            <p:spPr bwMode="hidden">
              <a:xfrm>
                <a:off x="1449387" y="0"/>
                <a:ext cx="6815138"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1" name="Rechte verbindingslijn 43"/>
              <p:cNvCxnSpPr/>
              <p:nvPr/>
            </p:nvCxnSpPr>
            <p:spPr bwMode="hidden">
              <a:xfrm>
                <a:off x="2665412" y="0"/>
                <a:ext cx="6816726"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2" name="Rechte verbindingslijn 44"/>
              <p:cNvCxnSpPr/>
              <p:nvPr/>
            </p:nvCxnSpPr>
            <p:spPr bwMode="hidden">
              <a:xfrm>
                <a:off x="3884613" y="0"/>
                <a:ext cx="6816726"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3" name="Rechte verbindingslijn 45"/>
              <p:cNvCxnSpPr/>
              <p:nvPr/>
            </p:nvCxnSpPr>
            <p:spPr bwMode="hidden">
              <a:xfrm>
                <a:off x="5106988" y="0"/>
                <a:ext cx="6815138"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44" name="Groep 46"/>
              <p:cNvGrpSpPr>
                <a:grpSpLocks/>
              </p:cNvGrpSpPr>
              <p:nvPr/>
            </p:nvGrpSpPr>
            <p:grpSpPr bwMode="auto">
              <a:xfrm>
                <a:off x="6327885" y="0"/>
                <a:ext cx="5864115" cy="5898673"/>
                <a:chOff x="6327885" y="0"/>
                <a:chExt cx="5864115" cy="5898673"/>
              </a:xfrm>
            </p:grpSpPr>
            <p:cxnSp>
              <p:nvCxnSpPr>
                <p:cNvPr id="50" name="Rechte verbindingslijn 52"/>
                <p:cNvCxnSpPr/>
                <p:nvPr/>
              </p:nvCxnSpPr>
              <p:spPr bwMode="hidden">
                <a:xfrm>
                  <a:off x="6327775" y="0"/>
                  <a:ext cx="5864226" cy="589915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1" name="Rechte verbindingslijn 53"/>
                <p:cNvCxnSpPr/>
                <p:nvPr/>
              </p:nvCxnSpPr>
              <p:spPr bwMode="hidden">
                <a:xfrm>
                  <a:off x="7548563" y="0"/>
                  <a:ext cx="4643438" cy="467201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2" name="Rechte verbindingslijn 54"/>
                <p:cNvCxnSpPr/>
                <p:nvPr/>
              </p:nvCxnSpPr>
              <p:spPr bwMode="hidden">
                <a:xfrm>
                  <a:off x="8772525" y="0"/>
                  <a:ext cx="3419476" cy="345757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3" name="Rechte verbindingslijn 55"/>
                <p:cNvCxnSpPr/>
                <p:nvPr/>
              </p:nvCxnSpPr>
              <p:spPr bwMode="hidden">
                <a:xfrm>
                  <a:off x="9982201" y="0"/>
                  <a:ext cx="2209800" cy="222726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4" name="Rechte verbindingslijn 56"/>
                <p:cNvCxnSpPr/>
                <p:nvPr/>
              </p:nvCxnSpPr>
              <p:spPr bwMode="hidden">
                <a:xfrm>
                  <a:off x="11198226" y="0"/>
                  <a:ext cx="993775" cy="10033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45" name="Rechte verbindingslijn 47"/>
              <p:cNvCxnSpPr/>
              <p:nvPr/>
            </p:nvCxnSpPr>
            <p:spPr bwMode="hidden">
              <a:xfrm flipH="1" flipV="1">
                <a:off x="-1" y="1012825"/>
                <a:ext cx="5829301" cy="584517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6" name="Rechte verbindingslijn 48"/>
              <p:cNvCxnSpPr/>
              <p:nvPr/>
            </p:nvCxnSpPr>
            <p:spPr bwMode="hidden">
              <a:xfrm flipH="1" flipV="1">
                <a:off x="-1" y="2227263"/>
                <a:ext cx="4614864" cy="463073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7" name="Rechte verbindingslijn 49"/>
              <p:cNvCxnSpPr/>
              <p:nvPr/>
            </p:nvCxnSpPr>
            <p:spPr bwMode="hidden">
              <a:xfrm flipH="1" flipV="1">
                <a:off x="-1" y="3432175"/>
                <a:ext cx="3398839" cy="34258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8" name="Rechte verbindingslijn 50"/>
              <p:cNvCxnSpPr/>
              <p:nvPr/>
            </p:nvCxnSpPr>
            <p:spPr bwMode="hidden">
              <a:xfrm flipH="1" flipV="1">
                <a:off x="-1" y="4651375"/>
                <a:ext cx="2197100" cy="22066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9" name="Rechte verbindingslijn 51"/>
              <p:cNvCxnSpPr/>
              <p:nvPr/>
            </p:nvCxnSpPr>
            <p:spPr bwMode="hidden">
              <a:xfrm flipH="1" flipV="1">
                <a:off x="-1" y="5864225"/>
                <a:ext cx="987425" cy="99377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nvGrpSpPr>
            <p:cNvPr id="22" name="Groep 24"/>
            <p:cNvGrpSpPr>
              <a:grpSpLocks/>
            </p:cNvGrpSpPr>
            <p:nvPr userDrawn="1"/>
          </p:nvGrpSpPr>
          <p:grpSpPr bwMode="auto">
            <a:xfrm flipH="1">
              <a:off x="0" y="0"/>
              <a:ext cx="12192001" cy="6858000"/>
              <a:chOff x="-1" y="0"/>
              <a:chExt cx="12192001" cy="6858000"/>
            </a:xfrm>
          </p:grpSpPr>
          <p:cxnSp>
            <p:nvCxnSpPr>
              <p:cNvPr id="23" name="Rechte verbindingslijn 25"/>
              <p:cNvCxnSpPr/>
              <p:nvPr/>
            </p:nvCxnSpPr>
            <p:spPr bwMode="hidden">
              <a:xfrm>
                <a:off x="225424" y="0"/>
                <a:ext cx="6816726"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4" name="Rechte verbindingslijn 26"/>
              <p:cNvCxnSpPr/>
              <p:nvPr/>
            </p:nvCxnSpPr>
            <p:spPr bwMode="hidden">
              <a:xfrm>
                <a:off x="1449386" y="0"/>
                <a:ext cx="6815139"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5" name="Rechte verbindingslijn 27"/>
              <p:cNvCxnSpPr/>
              <p:nvPr/>
            </p:nvCxnSpPr>
            <p:spPr bwMode="hidden">
              <a:xfrm>
                <a:off x="2665411" y="0"/>
                <a:ext cx="6816726"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6" name="Rechte verbindingslijn 28"/>
              <p:cNvCxnSpPr/>
              <p:nvPr/>
            </p:nvCxnSpPr>
            <p:spPr bwMode="hidden">
              <a:xfrm>
                <a:off x="3884612" y="0"/>
                <a:ext cx="6816726"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7" name="Rechte verbindingslijn 29"/>
              <p:cNvCxnSpPr/>
              <p:nvPr/>
            </p:nvCxnSpPr>
            <p:spPr bwMode="hidden">
              <a:xfrm>
                <a:off x="5151437" y="0"/>
                <a:ext cx="6815139"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28" name="Groep 30"/>
              <p:cNvGrpSpPr>
                <a:grpSpLocks/>
              </p:cNvGrpSpPr>
              <p:nvPr/>
            </p:nvGrpSpPr>
            <p:grpSpPr bwMode="auto">
              <a:xfrm>
                <a:off x="6327885" y="0"/>
                <a:ext cx="5864115" cy="5898673"/>
                <a:chOff x="6327885" y="0"/>
                <a:chExt cx="5864115" cy="5898673"/>
              </a:xfrm>
            </p:grpSpPr>
            <p:cxnSp>
              <p:nvCxnSpPr>
                <p:cNvPr id="34" name="Rechte verbindingslijn 36"/>
                <p:cNvCxnSpPr/>
                <p:nvPr/>
              </p:nvCxnSpPr>
              <p:spPr bwMode="hidden">
                <a:xfrm>
                  <a:off x="6327775" y="0"/>
                  <a:ext cx="5864226" cy="589915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5" name="Rechte verbindingslijn 37"/>
                <p:cNvCxnSpPr/>
                <p:nvPr/>
              </p:nvCxnSpPr>
              <p:spPr bwMode="hidden">
                <a:xfrm>
                  <a:off x="7548562" y="0"/>
                  <a:ext cx="4643439" cy="467201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6" name="Rechte verbindingslijn 38"/>
                <p:cNvCxnSpPr/>
                <p:nvPr/>
              </p:nvCxnSpPr>
              <p:spPr bwMode="hidden">
                <a:xfrm>
                  <a:off x="8772525" y="0"/>
                  <a:ext cx="3419476" cy="345757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7" name="Rechte verbindingslijn 39"/>
                <p:cNvCxnSpPr/>
                <p:nvPr/>
              </p:nvCxnSpPr>
              <p:spPr bwMode="hidden">
                <a:xfrm>
                  <a:off x="9982201" y="0"/>
                  <a:ext cx="2209800" cy="222726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8" name="Rechte verbindingslijn 40"/>
                <p:cNvCxnSpPr/>
                <p:nvPr/>
              </p:nvCxnSpPr>
              <p:spPr bwMode="hidden">
                <a:xfrm>
                  <a:off x="11198226" y="0"/>
                  <a:ext cx="993775" cy="10033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29" name="Rechte verbindingslijn 31"/>
              <p:cNvCxnSpPr/>
              <p:nvPr/>
            </p:nvCxnSpPr>
            <p:spPr bwMode="hidden">
              <a:xfrm flipH="1" flipV="1">
                <a:off x="-1" y="1012825"/>
                <a:ext cx="5829301" cy="584517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0" name="Rechte verbindingslijn 32"/>
              <p:cNvCxnSpPr/>
              <p:nvPr/>
            </p:nvCxnSpPr>
            <p:spPr bwMode="hidden">
              <a:xfrm flipH="1" flipV="1">
                <a:off x="-1" y="2227263"/>
                <a:ext cx="4614863" cy="463073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1" name="Rechte verbindingslijn 33"/>
              <p:cNvCxnSpPr/>
              <p:nvPr/>
            </p:nvCxnSpPr>
            <p:spPr bwMode="hidden">
              <a:xfrm flipH="1" flipV="1">
                <a:off x="-1" y="3432175"/>
                <a:ext cx="3398838" cy="34258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2" name="Rechte verbindingslijn 34"/>
              <p:cNvCxnSpPr/>
              <p:nvPr/>
            </p:nvCxnSpPr>
            <p:spPr bwMode="hidden">
              <a:xfrm flipH="1" flipV="1">
                <a:off x="-1" y="4651375"/>
                <a:ext cx="2197100" cy="22066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3" name="Rechte verbindingslijn 35"/>
              <p:cNvCxnSpPr/>
              <p:nvPr/>
            </p:nvCxnSpPr>
            <p:spPr bwMode="hidden">
              <a:xfrm flipH="1" flipV="1">
                <a:off x="-1" y="5864225"/>
                <a:ext cx="987425" cy="99377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cxnSp>
        <p:nvCxnSpPr>
          <p:cNvPr id="55" name="Rechte verbindingslijn 57"/>
          <p:cNvCxnSpPr/>
          <p:nvPr/>
        </p:nvCxnSpPr>
        <p:spPr>
          <a:xfrm>
            <a:off x="971551" y="5294313"/>
            <a:ext cx="72009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2" name="Titel 1"/>
          <p:cNvSpPr>
            <a:spLocks noGrp="1"/>
          </p:cNvSpPr>
          <p:nvPr>
            <p:ph type="title"/>
          </p:nvPr>
        </p:nvSpPr>
        <p:spPr>
          <a:xfrm>
            <a:off x="971551" y="2541573"/>
            <a:ext cx="7200900" cy="2743200"/>
          </a:xfrm>
        </p:spPr>
        <p:txBody>
          <a:bodyPr>
            <a:normAutofit/>
          </a:bodyPr>
          <a:lstStyle>
            <a:lvl1pPr>
              <a:lnSpc>
                <a:spcPct val="85000"/>
              </a:lnSpc>
              <a:defRPr sz="2531" cap="none" baseline="0">
                <a:solidFill>
                  <a:schemeClr val="tx1"/>
                </a:solidFill>
              </a:defRPr>
            </a:lvl1pPr>
          </a:lstStyle>
          <a:p>
            <a:r>
              <a:rPr lang="nl-NL"/>
              <a:t>Klik om de stijl te bewerken</a:t>
            </a:r>
            <a:endParaRPr lang="nl-NL" dirty="0"/>
          </a:p>
        </p:txBody>
      </p:sp>
      <p:sp>
        <p:nvSpPr>
          <p:cNvPr id="3" name="Tijdelijke aanduiding voor tekst 2"/>
          <p:cNvSpPr>
            <a:spLocks noGrp="1"/>
          </p:cNvSpPr>
          <p:nvPr>
            <p:ph type="body" idx="1"/>
          </p:nvPr>
        </p:nvSpPr>
        <p:spPr>
          <a:xfrm>
            <a:off x="971551" y="5431536"/>
            <a:ext cx="7200900" cy="457200"/>
          </a:xfrm>
        </p:spPr>
        <p:txBody>
          <a:bodyPr>
            <a:normAutofit/>
          </a:bodyPr>
          <a:lstStyle>
            <a:lvl1pPr marL="0" indent="0">
              <a:spcBef>
                <a:spcPts val="0"/>
              </a:spcBef>
              <a:buNone/>
              <a:defRPr sz="844" b="0">
                <a:solidFill>
                  <a:schemeClr val="tx1"/>
                </a:solidFill>
              </a:defRPr>
            </a:lvl1pPr>
            <a:lvl2pPr marL="192881" indent="0">
              <a:buNone/>
              <a:defRPr sz="844"/>
            </a:lvl2pPr>
            <a:lvl3pPr marL="385763" indent="0">
              <a:buNone/>
              <a:defRPr sz="760"/>
            </a:lvl3pPr>
            <a:lvl4pPr marL="578644" indent="0">
              <a:buNone/>
              <a:defRPr sz="675"/>
            </a:lvl4pPr>
            <a:lvl5pPr marL="771525" indent="0">
              <a:buNone/>
              <a:defRPr sz="675"/>
            </a:lvl5pPr>
            <a:lvl6pPr marL="964406" indent="0">
              <a:buNone/>
              <a:defRPr sz="675"/>
            </a:lvl6pPr>
            <a:lvl7pPr marL="1157288" indent="0">
              <a:buNone/>
              <a:defRPr sz="675"/>
            </a:lvl7pPr>
            <a:lvl8pPr marL="1350169" indent="0">
              <a:buNone/>
              <a:defRPr sz="675"/>
            </a:lvl8pPr>
            <a:lvl9pPr marL="1543050" indent="0">
              <a:buNone/>
              <a:defRPr sz="675"/>
            </a:lvl9pPr>
          </a:lstStyle>
          <a:p>
            <a:pPr lvl="0"/>
            <a:r>
              <a:rPr lang="nl-NL"/>
              <a:t>Klik om de modelstijlen te bewerken</a:t>
            </a:r>
          </a:p>
        </p:txBody>
      </p:sp>
    </p:spTree>
    <p:extLst>
      <p:ext uri="{BB962C8B-B14F-4D97-AF65-F5344CB8AC3E}">
        <p14:creationId xmlns:p14="http://schemas.microsoft.com/office/powerpoint/2010/main" val="1617100168"/>
      </p:ext>
    </p:extLst>
  </p:cSld>
  <p:clrMapOvr>
    <a:overrideClrMapping bg1="dk1" tx1="lt1" bg2="dk2" tx2="lt2" accent1="accent1" accent2="accent2" accent3="accent3" accent4="accent4" accent5="accent5" accent6="accent6" hlink="hlink" folHlink="folHlink"/>
  </p:clrMapOvr>
  <p:transition spd="med">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endParaRPr lang="nl-NL" dirty="0"/>
          </a:p>
        </p:txBody>
      </p:sp>
      <p:sp>
        <p:nvSpPr>
          <p:cNvPr id="3" name="Tijdelijke aanduiding voor inhoud 2"/>
          <p:cNvSpPr>
            <a:spLocks noGrp="1"/>
          </p:cNvSpPr>
          <p:nvPr>
            <p:ph sz="half" idx="1"/>
          </p:nvPr>
        </p:nvSpPr>
        <p:spPr>
          <a:xfrm>
            <a:off x="971551" y="1981201"/>
            <a:ext cx="3429000" cy="3810001"/>
          </a:xfrm>
        </p:spPr>
        <p:txBody>
          <a:bodyPr>
            <a:normAutofit/>
          </a:bodyPr>
          <a:lstStyle>
            <a:lvl1pPr>
              <a:defRPr sz="844"/>
            </a:lvl1pPr>
            <a:lvl2pPr>
              <a:defRPr sz="760"/>
            </a:lvl2pPr>
            <a:lvl3pPr>
              <a:defRPr sz="675"/>
            </a:lvl3pPr>
            <a:lvl4pPr>
              <a:defRPr sz="591"/>
            </a:lvl4pPr>
            <a:lvl5pPr>
              <a:defRPr sz="591"/>
            </a:lvl5pPr>
            <a:lvl6pPr>
              <a:defRPr sz="760"/>
            </a:lvl6pPr>
            <a:lvl7pPr>
              <a:defRPr sz="760"/>
            </a:lvl7pPr>
            <a:lvl8pPr>
              <a:defRPr sz="760"/>
            </a:lvl8pPr>
            <a:lvl9pPr>
              <a:defRPr sz="76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nl-NL" dirty="0"/>
          </a:p>
        </p:txBody>
      </p:sp>
      <p:sp>
        <p:nvSpPr>
          <p:cNvPr id="4" name="Tijdelijke aanduiding voor inhoud 3"/>
          <p:cNvSpPr>
            <a:spLocks noGrp="1"/>
          </p:cNvSpPr>
          <p:nvPr>
            <p:ph sz="half" idx="2"/>
          </p:nvPr>
        </p:nvSpPr>
        <p:spPr>
          <a:xfrm>
            <a:off x="4743451" y="1981201"/>
            <a:ext cx="3429000" cy="3810001"/>
          </a:xfrm>
        </p:spPr>
        <p:txBody>
          <a:bodyPr>
            <a:normAutofit/>
          </a:bodyPr>
          <a:lstStyle>
            <a:lvl1pPr>
              <a:defRPr sz="844"/>
            </a:lvl1pPr>
            <a:lvl2pPr>
              <a:defRPr sz="760"/>
            </a:lvl2pPr>
            <a:lvl3pPr>
              <a:defRPr sz="675"/>
            </a:lvl3pPr>
            <a:lvl4pPr>
              <a:defRPr sz="591"/>
            </a:lvl4pPr>
            <a:lvl5pPr>
              <a:defRPr sz="591"/>
            </a:lvl5pPr>
            <a:lvl6pPr>
              <a:defRPr sz="760"/>
            </a:lvl6pPr>
            <a:lvl7pPr>
              <a:defRPr sz="760"/>
            </a:lvl7pPr>
            <a:lvl8pPr>
              <a:defRPr sz="760"/>
            </a:lvl8pPr>
            <a:lvl9pPr>
              <a:defRPr sz="76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nl-NL" dirty="0"/>
          </a:p>
        </p:txBody>
      </p:sp>
      <p:sp>
        <p:nvSpPr>
          <p:cNvPr id="5" name="Tijdelijke aanduiding voor datum 3"/>
          <p:cNvSpPr>
            <a:spLocks noGrp="1"/>
          </p:cNvSpPr>
          <p:nvPr>
            <p:ph type="dt" sz="half" idx="10"/>
          </p:nvPr>
        </p:nvSpPr>
        <p:spPr/>
        <p:txBody>
          <a:bodyPr/>
          <a:lstStyle>
            <a:lvl1pPr>
              <a:defRPr/>
            </a:lvl1pPr>
          </a:lstStyle>
          <a:p>
            <a:pPr>
              <a:defRPr/>
            </a:pPr>
            <a:fld id="{D3AFC6BB-7F09-4365-A864-5328E777D5EF}" type="datetime1">
              <a:rPr lang="nl-NL" smtClean="0"/>
              <a:pPr>
                <a:defRPr/>
              </a:pPr>
              <a:t>10-11-2016</a:t>
            </a:fld>
            <a:endParaRPr lang="nl-NL" dirty="0"/>
          </a:p>
        </p:txBody>
      </p:sp>
      <p:sp>
        <p:nvSpPr>
          <p:cNvPr id="6" name="Tijdelijke aanduiding voor voettekst 4"/>
          <p:cNvSpPr>
            <a:spLocks noGrp="1"/>
          </p:cNvSpPr>
          <p:nvPr>
            <p:ph type="ftr" sz="quarter" idx="11"/>
          </p:nvPr>
        </p:nvSpPr>
        <p:spPr/>
        <p:txBody>
          <a:bodyPr/>
          <a:lstStyle>
            <a:lvl1pPr>
              <a:defRPr/>
            </a:lvl1pPr>
          </a:lstStyle>
          <a:p>
            <a:pPr>
              <a:defRPr/>
            </a:pPr>
            <a:endParaRPr lang="nl-NL" dirty="0"/>
          </a:p>
        </p:txBody>
      </p:sp>
      <p:sp>
        <p:nvSpPr>
          <p:cNvPr id="7" name="Tijdelijke aanduiding voor dianummer 5"/>
          <p:cNvSpPr>
            <a:spLocks noGrp="1"/>
          </p:cNvSpPr>
          <p:nvPr>
            <p:ph type="sldNum" sz="quarter" idx="12"/>
          </p:nvPr>
        </p:nvSpPr>
        <p:spPr/>
        <p:txBody>
          <a:bodyPr/>
          <a:lstStyle>
            <a:lvl1pPr>
              <a:defRPr/>
            </a:lvl1pPr>
          </a:lstStyle>
          <a:p>
            <a:fld id="{B827E316-1A02-4F52-ABF9-81EA1B894AFE}" type="slidenum">
              <a:rPr lang="nl-NL" smtClean="0"/>
              <a:pPr/>
              <a:t>‹nr.›</a:t>
            </a:fld>
            <a:endParaRPr lang="nl-NL" dirty="0"/>
          </a:p>
        </p:txBody>
      </p:sp>
    </p:spTree>
    <p:extLst>
      <p:ext uri="{BB962C8B-B14F-4D97-AF65-F5344CB8AC3E}">
        <p14:creationId xmlns:p14="http://schemas.microsoft.com/office/powerpoint/2010/main" val="2706610301"/>
      </p:ext>
    </p:extLst>
  </p:cSld>
  <p:clrMapOvr>
    <a:masterClrMapping/>
  </p:clrMapOvr>
  <p:transition spd="med">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endParaRPr lang="nl-NL" dirty="0"/>
          </a:p>
        </p:txBody>
      </p:sp>
      <p:sp>
        <p:nvSpPr>
          <p:cNvPr id="3" name="Tijdelijke aanduiding voor tekst 2"/>
          <p:cNvSpPr>
            <a:spLocks noGrp="1"/>
          </p:cNvSpPr>
          <p:nvPr>
            <p:ph type="body" idx="1"/>
          </p:nvPr>
        </p:nvSpPr>
        <p:spPr>
          <a:xfrm>
            <a:off x="971551" y="1818322"/>
            <a:ext cx="3429000" cy="641350"/>
          </a:xfrm>
        </p:spPr>
        <p:txBody>
          <a:bodyPr anchor="ctr">
            <a:normAutofit/>
          </a:bodyPr>
          <a:lstStyle>
            <a:lvl1pPr marL="0" indent="0">
              <a:spcBef>
                <a:spcPts val="0"/>
              </a:spcBef>
              <a:buNone/>
              <a:defRPr sz="844" b="0">
                <a:solidFill>
                  <a:schemeClr val="accent1"/>
                </a:solidFill>
              </a:defRPr>
            </a:lvl1pPr>
            <a:lvl2pPr marL="192881" indent="0">
              <a:buNone/>
              <a:defRPr sz="844" b="1"/>
            </a:lvl2pPr>
            <a:lvl3pPr marL="385763" indent="0">
              <a:buNone/>
              <a:defRPr sz="760" b="1"/>
            </a:lvl3pPr>
            <a:lvl4pPr marL="578644" indent="0">
              <a:buNone/>
              <a:defRPr sz="675" b="1"/>
            </a:lvl4pPr>
            <a:lvl5pPr marL="771525" indent="0">
              <a:buNone/>
              <a:defRPr sz="675" b="1"/>
            </a:lvl5pPr>
            <a:lvl6pPr marL="964406" indent="0">
              <a:buNone/>
              <a:defRPr sz="675" b="1"/>
            </a:lvl6pPr>
            <a:lvl7pPr marL="1157288" indent="0">
              <a:buNone/>
              <a:defRPr sz="675" b="1"/>
            </a:lvl7pPr>
            <a:lvl8pPr marL="1350169" indent="0">
              <a:buNone/>
              <a:defRPr sz="675" b="1"/>
            </a:lvl8pPr>
            <a:lvl9pPr marL="1543050" indent="0">
              <a:buNone/>
              <a:defRPr sz="675" b="1"/>
            </a:lvl9pPr>
          </a:lstStyle>
          <a:p>
            <a:pPr lvl="0"/>
            <a:r>
              <a:rPr lang="nl-NL"/>
              <a:t>Klik om de modelstijlen te bewerken</a:t>
            </a:r>
          </a:p>
        </p:txBody>
      </p:sp>
      <p:sp>
        <p:nvSpPr>
          <p:cNvPr id="4" name="Tijdelijke aanduiding voor inhoud 3"/>
          <p:cNvSpPr>
            <a:spLocks noGrp="1"/>
          </p:cNvSpPr>
          <p:nvPr>
            <p:ph sz="half" idx="2"/>
          </p:nvPr>
        </p:nvSpPr>
        <p:spPr>
          <a:xfrm>
            <a:off x="971551" y="2503715"/>
            <a:ext cx="3429000" cy="3287487"/>
          </a:xfrm>
        </p:spPr>
        <p:txBody>
          <a:bodyPr>
            <a:normAutofit/>
          </a:bodyPr>
          <a:lstStyle>
            <a:lvl1pPr>
              <a:defRPr sz="844"/>
            </a:lvl1pPr>
            <a:lvl2pPr>
              <a:defRPr sz="760"/>
            </a:lvl2pPr>
            <a:lvl3pPr>
              <a:defRPr sz="675"/>
            </a:lvl3pPr>
            <a:lvl4pPr>
              <a:defRPr sz="591"/>
            </a:lvl4pPr>
            <a:lvl5pPr>
              <a:defRPr sz="591"/>
            </a:lvl5pPr>
            <a:lvl6pPr>
              <a:defRPr sz="675"/>
            </a:lvl6pPr>
            <a:lvl7pPr>
              <a:defRPr sz="675"/>
            </a:lvl7pPr>
            <a:lvl8pPr>
              <a:defRPr sz="675"/>
            </a:lvl8pPr>
            <a:lvl9pPr>
              <a:defRPr sz="675"/>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nl-NL" dirty="0"/>
          </a:p>
        </p:txBody>
      </p:sp>
      <p:sp>
        <p:nvSpPr>
          <p:cNvPr id="5" name="Tijdelijke aanduiding voor tekst 4"/>
          <p:cNvSpPr>
            <a:spLocks noGrp="1"/>
          </p:cNvSpPr>
          <p:nvPr>
            <p:ph type="body" sz="quarter" idx="3"/>
          </p:nvPr>
        </p:nvSpPr>
        <p:spPr>
          <a:xfrm>
            <a:off x="4743451" y="1818322"/>
            <a:ext cx="3429000" cy="641350"/>
          </a:xfrm>
        </p:spPr>
        <p:txBody>
          <a:bodyPr anchor="ctr">
            <a:normAutofit/>
          </a:bodyPr>
          <a:lstStyle>
            <a:lvl1pPr marL="0" indent="0">
              <a:spcBef>
                <a:spcPts val="0"/>
              </a:spcBef>
              <a:buNone/>
              <a:defRPr sz="844" b="0">
                <a:solidFill>
                  <a:schemeClr val="accent1"/>
                </a:solidFill>
              </a:defRPr>
            </a:lvl1pPr>
            <a:lvl2pPr marL="192881" indent="0">
              <a:buNone/>
              <a:defRPr sz="844" b="1"/>
            </a:lvl2pPr>
            <a:lvl3pPr marL="385763" indent="0">
              <a:buNone/>
              <a:defRPr sz="760" b="1"/>
            </a:lvl3pPr>
            <a:lvl4pPr marL="578644" indent="0">
              <a:buNone/>
              <a:defRPr sz="675" b="1"/>
            </a:lvl4pPr>
            <a:lvl5pPr marL="771525" indent="0">
              <a:buNone/>
              <a:defRPr sz="675" b="1"/>
            </a:lvl5pPr>
            <a:lvl6pPr marL="964406" indent="0">
              <a:buNone/>
              <a:defRPr sz="675" b="1"/>
            </a:lvl6pPr>
            <a:lvl7pPr marL="1157288" indent="0">
              <a:buNone/>
              <a:defRPr sz="675" b="1"/>
            </a:lvl7pPr>
            <a:lvl8pPr marL="1350169" indent="0">
              <a:buNone/>
              <a:defRPr sz="675" b="1"/>
            </a:lvl8pPr>
            <a:lvl9pPr marL="1543050" indent="0">
              <a:buNone/>
              <a:defRPr sz="675" b="1"/>
            </a:lvl9pPr>
          </a:lstStyle>
          <a:p>
            <a:pPr lvl="0"/>
            <a:r>
              <a:rPr lang="nl-NL"/>
              <a:t>Klik om de modelstijlen te bewerken</a:t>
            </a:r>
          </a:p>
        </p:txBody>
      </p:sp>
      <p:sp>
        <p:nvSpPr>
          <p:cNvPr id="6" name="Tijdelijke aanduiding voor inhoud 5"/>
          <p:cNvSpPr>
            <a:spLocks noGrp="1"/>
          </p:cNvSpPr>
          <p:nvPr>
            <p:ph sz="quarter" idx="4"/>
          </p:nvPr>
        </p:nvSpPr>
        <p:spPr>
          <a:xfrm>
            <a:off x="4743451" y="2503715"/>
            <a:ext cx="3429000" cy="3287487"/>
          </a:xfrm>
        </p:spPr>
        <p:txBody>
          <a:bodyPr>
            <a:normAutofit/>
          </a:bodyPr>
          <a:lstStyle>
            <a:lvl1pPr>
              <a:defRPr sz="844"/>
            </a:lvl1pPr>
            <a:lvl2pPr>
              <a:defRPr sz="760"/>
            </a:lvl2pPr>
            <a:lvl3pPr>
              <a:defRPr sz="675"/>
            </a:lvl3pPr>
            <a:lvl4pPr>
              <a:defRPr sz="591"/>
            </a:lvl4pPr>
            <a:lvl5pPr>
              <a:defRPr sz="591"/>
            </a:lvl5pPr>
            <a:lvl6pPr>
              <a:defRPr sz="675"/>
            </a:lvl6pPr>
            <a:lvl7pPr>
              <a:defRPr sz="675"/>
            </a:lvl7pPr>
            <a:lvl8pPr>
              <a:defRPr sz="675"/>
            </a:lvl8pPr>
            <a:lvl9pPr>
              <a:defRPr sz="675"/>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nl-NL" dirty="0"/>
          </a:p>
        </p:txBody>
      </p:sp>
      <p:sp>
        <p:nvSpPr>
          <p:cNvPr id="7" name="Tijdelijke aanduiding voor datum 3"/>
          <p:cNvSpPr>
            <a:spLocks noGrp="1"/>
          </p:cNvSpPr>
          <p:nvPr>
            <p:ph type="dt" sz="half" idx="10"/>
          </p:nvPr>
        </p:nvSpPr>
        <p:spPr/>
        <p:txBody>
          <a:bodyPr/>
          <a:lstStyle>
            <a:lvl1pPr>
              <a:defRPr/>
            </a:lvl1pPr>
          </a:lstStyle>
          <a:p>
            <a:pPr>
              <a:defRPr/>
            </a:pPr>
            <a:fld id="{CB62D441-7D34-422D-997B-0C5BAC066E1D}" type="datetime1">
              <a:rPr lang="nl-NL" smtClean="0"/>
              <a:pPr>
                <a:defRPr/>
              </a:pPr>
              <a:t>10-11-2016</a:t>
            </a:fld>
            <a:endParaRPr lang="nl-NL" dirty="0"/>
          </a:p>
        </p:txBody>
      </p:sp>
      <p:sp>
        <p:nvSpPr>
          <p:cNvPr id="8" name="Tijdelijke aanduiding voor voettekst 4"/>
          <p:cNvSpPr>
            <a:spLocks noGrp="1"/>
          </p:cNvSpPr>
          <p:nvPr>
            <p:ph type="ftr" sz="quarter" idx="11"/>
          </p:nvPr>
        </p:nvSpPr>
        <p:spPr/>
        <p:txBody>
          <a:bodyPr/>
          <a:lstStyle>
            <a:lvl1pPr>
              <a:defRPr/>
            </a:lvl1pPr>
          </a:lstStyle>
          <a:p>
            <a:pPr>
              <a:defRPr/>
            </a:pPr>
            <a:endParaRPr lang="nl-NL" dirty="0"/>
          </a:p>
        </p:txBody>
      </p:sp>
      <p:sp>
        <p:nvSpPr>
          <p:cNvPr id="9" name="Tijdelijke aanduiding voor dianummer 5"/>
          <p:cNvSpPr>
            <a:spLocks noGrp="1"/>
          </p:cNvSpPr>
          <p:nvPr>
            <p:ph type="sldNum" sz="quarter" idx="12"/>
          </p:nvPr>
        </p:nvSpPr>
        <p:spPr/>
        <p:txBody>
          <a:bodyPr/>
          <a:lstStyle>
            <a:lvl1pPr>
              <a:defRPr/>
            </a:lvl1pPr>
          </a:lstStyle>
          <a:p>
            <a:fld id="{F6FD3B39-E419-4835-A91B-A7C5CA7E3049}" type="slidenum">
              <a:rPr lang="nl-NL" smtClean="0"/>
              <a:pPr/>
              <a:t>‹nr.›</a:t>
            </a:fld>
            <a:endParaRPr lang="nl-NL" dirty="0"/>
          </a:p>
        </p:txBody>
      </p:sp>
    </p:spTree>
    <p:extLst>
      <p:ext uri="{BB962C8B-B14F-4D97-AF65-F5344CB8AC3E}">
        <p14:creationId xmlns:p14="http://schemas.microsoft.com/office/powerpoint/2010/main" val="2032733447"/>
      </p:ext>
    </p:extLst>
  </p:cSld>
  <p:clrMapOvr>
    <a:masterClrMapping/>
  </p:clrMapOvr>
  <p:transition spd="med">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endParaRPr lang="nl-NL" dirty="0"/>
          </a:p>
        </p:txBody>
      </p:sp>
      <p:sp>
        <p:nvSpPr>
          <p:cNvPr id="3" name="Tijdelijke aanduiding voor datum 3"/>
          <p:cNvSpPr>
            <a:spLocks noGrp="1"/>
          </p:cNvSpPr>
          <p:nvPr>
            <p:ph type="dt" sz="half" idx="10"/>
          </p:nvPr>
        </p:nvSpPr>
        <p:spPr/>
        <p:txBody>
          <a:bodyPr/>
          <a:lstStyle>
            <a:lvl1pPr>
              <a:defRPr/>
            </a:lvl1pPr>
          </a:lstStyle>
          <a:p>
            <a:pPr>
              <a:defRPr/>
            </a:pPr>
            <a:fld id="{B80F4D9A-52DE-41FE-BFE7-6B136FE5B616}" type="datetime1">
              <a:rPr lang="nl-NL" smtClean="0"/>
              <a:pPr>
                <a:defRPr/>
              </a:pPr>
              <a:t>10-11-2016</a:t>
            </a:fld>
            <a:endParaRPr lang="nl-NL" dirty="0"/>
          </a:p>
        </p:txBody>
      </p:sp>
      <p:sp>
        <p:nvSpPr>
          <p:cNvPr id="4" name="Tijdelijke aanduiding voor voettekst 4"/>
          <p:cNvSpPr>
            <a:spLocks noGrp="1"/>
          </p:cNvSpPr>
          <p:nvPr>
            <p:ph type="ftr" sz="quarter" idx="11"/>
          </p:nvPr>
        </p:nvSpPr>
        <p:spPr/>
        <p:txBody>
          <a:bodyPr/>
          <a:lstStyle>
            <a:lvl1pPr>
              <a:defRPr/>
            </a:lvl1pPr>
          </a:lstStyle>
          <a:p>
            <a:pPr>
              <a:defRPr/>
            </a:pPr>
            <a:endParaRPr lang="nl-NL" dirty="0"/>
          </a:p>
        </p:txBody>
      </p:sp>
      <p:sp>
        <p:nvSpPr>
          <p:cNvPr id="5" name="Tijdelijke aanduiding voor dianummer 5"/>
          <p:cNvSpPr>
            <a:spLocks noGrp="1"/>
          </p:cNvSpPr>
          <p:nvPr>
            <p:ph type="sldNum" sz="quarter" idx="12"/>
          </p:nvPr>
        </p:nvSpPr>
        <p:spPr/>
        <p:txBody>
          <a:bodyPr/>
          <a:lstStyle>
            <a:lvl1pPr>
              <a:defRPr/>
            </a:lvl1pPr>
          </a:lstStyle>
          <a:p>
            <a:fld id="{7EF778CF-77B2-44E5-B637-82E749F5D790}" type="slidenum">
              <a:rPr lang="nl-NL" smtClean="0"/>
              <a:pPr/>
              <a:t>‹nr.›</a:t>
            </a:fld>
            <a:endParaRPr lang="nl-NL" dirty="0"/>
          </a:p>
        </p:txBody>
      </p:sp>
    </p:spTree>
    <p:extLst>
      <p:ext uri="{BB962C8B-B14F-4D97-AF65-F5344CB8AC3E}">
        <p14:creationId xmlns:p14="http://schemas.microsoft.com/office/powerpoint/2010/main" val="1738019927"/>
      </p:ext>
    </p:extLst>
  </p:cSld>
  <p:clrMapOvr>
    <a:masterClrMapping/>
  </p:clrMapOvr>
  <p:transition spd="med">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Leeg">
    <p:spTree>
      <p:nvGrpSpPr>
        <p:cNvPr id="1" name=""/>
        <p:cNvGrpSpPr/>
        <p:nvPr/>
      </p:nvGrpSpPr>
      <p:grpSpPr>
        <a:xfrm>
          <a:off x="0" y="0"/>
          <a:ext cx="0" cy="0"/>
          <a:chOff x="0" y="0"/>
          <a:chExt cx="0" cy="0"/>
        </a:xfrm>
      </p:grpSpPr>
      <p:grpSp>
        <p:nvGrpSpPr>
          <p:cNvPr id="2" name="Groep 160"/>
          <p:cNvGrpSpPr>
            <a:grpSpLocks/>
          </p:cNvGrpSpPr>
          <p:nvPr/>
        </p:nvGrpSpPr>
        <p:grpSpPr bwMode="auto">
          <a:xfrm>
            <a:off x="0" y="0"/>
            <a:ext cx="9144000" cy="6858000"/>
            <a:chOff x="-1" y="0"/>
            <a:chExt cx="12192002" cy="6858000"/>
          </a:xfrm>
        </p:grpSpPr>
        <p:cxnSp>
          <p:nvCxnSpPr>
            <p:cNvPr id="3" name="Rechte verbindingslijn 161"/>
            <p:cNvCxnSpPr/>
            <p:nvPr/>
          </p:nvCxnSpPr>
          <p:spPr bwMode="hidden">
            <a:xfrm>
              <a:off x="609599"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4" name="Rechte verbindingslijn 162"/>
            <p:cNvCxnSpPr/>
            <p:nvPr/>
          </p:nvCxnSpPr>
          <p:spPr bwMode="hidden">
            <a:xfrm>
              <a:off x="1828799"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5" name="Rechte verbindingslijn 163"/>
            <p:cNvCxnSpPr/>
            <p:nvPr/>
          </p:nvCxnSpPr>
          <p:spPr bwMode="hidden">
            <a:xfrm>
              <a:off x="3047999"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6" name="Rechte verbindingslijn 164"/>
            <p:cNvCxnSpPr/>
            <p:nvPr/>
          </p:nvCxnSpPr>
          <p:spPr bwMode="hidden">
            <a:xfrm>
              <a:off x="4267200"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7" name="Rechte verbindingslijn 165"/>
            <p:cNvCxnSpPr/>
            <p:nvPr/>
          </p:nvCxnSpPr>
          <p:spPr bwMode="hidden">
            <a:xfrm>
              <a:off x="5486400"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8" name="Rechte verbindingslijn 166"/>
            <p:cNvCxnSpPr/>
            <p:nvPr/>
          </p:nvCxnSpPr>
          <p:spPr bwMode="hidden">
            <a:xfrm>
              <a:off x="6705600"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9" name="Rechte verbindingslijn 167"/>
            <p:cNvCxnSpPr/>
            <p:nvPr/>
          </p:nvCxnSpPr>
          <p:spPr bwMode="hidden">
            <a:xfrm>
              <a:off x="7924800"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0" name="Rechte verbindingslijn 168"/>
            <p:cNvCxnSpPr/>
            <p:nvPr/>
          </p:nvCxnSpPr>
          <p:spPr bwMode="hidden">
            <a:xfrm>
              <a:off x="9144001"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1" name="Rechte verbindingslijn 169"/>
            <p:cNvCxnSpPr/>
            <p:nvPr/>
          </p:nvCxnSpPr>
          <p:spPr bwMode="hidden">
            <a:xfrm>
              <a:off x="10363201"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2" name="Rechte verbindingslijn 170"/>
            <p:cNvCxnSpPr/>
            <p:nvPr/>
          </p:nvCxnSpPr>
          <p:spPr bwMode="hidden">
            <a:xfrm>
              <a:off x="11582401"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3" name="Rechte verbindingslijn 171"/>
            <p:cNvCxnSpPr/>
            <p:nvPr/>
          </p:nvCxnSpPr>
          <p:spPr bwMode="hidden">
            <a:xfrm>
              <a:off x="3174" y="385763"/>
              <a:ext cx="12188827"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4" name="Rechte verbindingslijn 172"/>
            <p:cNvCxnSpPr/>
            <p:nvPr/>
          </p:nvCxnSpPr>
          <p:spPr bwMode="hidden">
            <a:xfrm>
              <a:off x="3174" y="1611313"/>
              <a:ext cx="12188827"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5" name="Rechte verbindingslijn 173"/>
            <p:cNvCxnSpPr/>
            <p:nvPr/>
          </p:nvCxnSpPr>
          <p:spPr bwMode="hidden">
            <a:xfrm>
              <a:off x="3174" y="2835275"/>
              <a:ext cx="12188827"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 name="Rechte verbindingslijn 174"/>
            <p:cNvCxnSpPr/>
            <p:nvPr/>
          </p:nvCxnSpPr>
          <p:spPr bwMode="hidden">
            <a:xfrm>
              <a:off x="3174" y="4060825"/>
              <a:ext cx="12188827"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 name="Rechte verbindingslijn 175"/>
            <p:cNvCxnSpPr/>
            <p:nvPr/>
          </p:nvCxnSpPr>
          <p:spPr bwMode="hidden">
            <a:xfrm>
              <a:off x="3174" y="5284788"/>
              <a:ext cx="12188827"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 name="Rechte verbindingslijn 176"/>
            <p:cNvCxnSpPr/>
            <p:nvPr/>
          </p:nvCxnSpPr>
          <p:spPr bwMode="hidden">
            <a:xfrm>
              <a:off x="3174" y="6510338"/>
              <a:ext cx="12188827"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nvGrpSpPr>
            <p:cNvPr id="19" name="Groep 177"/>
            <p:cNvGrpSpPr>
              <a:grpSpLocks/>
            </p:cNvGrpSpPr>
            <p:nvPr userDrawn="1"/>
          </p:nvGrpSpPr>
          <p:grpSpPr bwMode="auto">
            <a:xfrm>
              <a:off x="-1" y="0"/>
              <a:ext cx="12192001" cy="6858000"/>
              <a:chOff x="-1" y="0"/>
              <a:chExt cx="12192001" cy="6858000"/>
            </a:xfrm>
          </p:grpSpPr>
          <p:cxnSp>
            <p:nvCxnSpPr>
              <p:cNvPr id="37" name="Rechte verbindingslijn 195"/>
              <p:cNvCxnSpPr/>
              <p:nvPr/>
            </p:nvCxnSpPr>
            <p:spPr bwMode="hidden">
              <a:xfrm>
                <a:off x="225424" y="0"/>
                <a:ext cx="6816726"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38" name="Rechte verbindingslijn 196"/>
              <p:cNvCxnSpPr/>
              <p:nvPr/>
            </p:nvCxnSpPr>
            <p:spPr bwMode="hidden">
              <a:xfrm>
                <a:off x="1449387" y="0"/>
                <a:ext cx="6815138"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39" name="Rechte verbindingslijn 197"/>
              <p:cNvCxnSpPr/>
              <p:nvPr/>
            </p:nvCxnSpPr>
            <p:spPr bwMode="hidden">
              <a:xfrm>
                <a:off x="2665412" y="0"/>
                <a:ext cx="6816726"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40" name="Rechte verbindingslijn 198"/>
              <p:cNvCxnSpPr/>
              <p:nvPr/>
            </p:nvCxnSpPr>
            <p:spPr bwMode="hidden">
              <a:xfrm>
                <a:off x="3884613" y="0"/>
                <a:ext cx="6816726"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41" name="Rechte verbindingslijn 199"/>
              <p:cNvCxnSpPr/>
              <p:nvPr/>
            </p:nvCxnSpPr>
            <p:spPr bwMode="hidden">
              <a:xfrm>
                <a:off x="5106988" y="0"/>
                <a:ext cx="6815138"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nvGrpSpPr>
              <p:cNvPr id="42" name="Groep 200"/>
              <p:cNvGrpSpPr>
                <a:grpSpLocks/>
              </p:cNvGrpSpPr>
              <p:nvPr/>
            </p:nvGrpSpPr>
            <p:grpSpPr bwMode="auto">
              <a:xfrm>
                <a:off x="6327885" y="0"/>
                <a:ext cx="5864115" cy="5898673"/>
                <a:chOff x="6327885" y="0"/>
                <a:chExt cx="5864115" cy="5898673"/>
              </a:xfrm>
            </p:grpSpPr>
            <p:cxnSp>
              <p:nvCxnSpPr>
                <p:cNvPr id="48" name="Rechte verbindingslijn 206"/>
                <p:cNvCxnSpPr/>
                <p:nvPr/>
              </p:nvCxnSpPr>
              <p:spPr bwMode="hidden">
                <a:xfrm>
                  <a:off x="6327775" y="0"/>
                  <a:ext cx="5864226" cy="589915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49" name="Rechte verbindingslijn 207"/>
                <p:cNvCxnSpPr/>
                <p:nvPr/>
              </p:nvCxnSpPr>
              <p:spPr bwMode="hidden">
                <a:xfrm>
                  <a:off x="7548563" y="0"/>
                  <a:ext cx="4643438" cy="4672013"/>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50" name="Rechte verbindingslijn 208"/>
                <p:cNvCxnSpPr/>
                <p:nvPr/>
              </p:nvCxnSpPr>
              <p:spPr bwMode="hidden">
                <a:xfrm>
                  <a:off x="8772525" y="0"/>
                  <a:ext cx="3419476" cy="345757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51" name="Rechte verbindingslijn 209"/>
                <p:cNvCxnSpPr/>
                <p:nvPr/>
              </p:nvCxnSpPr>
              <p:spPr bwMode="hidden">
                <a:xfrm>
                  <a:off x="9982201" y="0"/>
                  <a:ext cx="2209800" cy="2227263"/>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52" name="Rechte verbindingslijn 210"/>
                <p:cNvCxnSpPr/>
                <p:nvPr/>
              </p:nvCxnSpPr>
              <p:spPr bwMode="hidden">
                <a:xfrm>
                  <a:off x="11198226" y="0"/>
                  <a:ext cx="993775" cy="10033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cxnSp>
            <p:nvCxnSpPr>
              <p:cNvPr id="43" name="Rechte verbindingslijn 201"/>
              <p:cNvCxnSpPr/>
              <p:nvPr/>
            </p:nvCxnSpPr>
            <p:spPr bwMode="hidden">
              <a:xfrm flipH="1" flipV="1">
                <a:off x="-1" y="1012825"/>
                <a:ext cx="5829301" cy="584517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44" name="Rechte verbindingslijn 202"/>
              <p:cNvCxnSpPr/>
              <p:nvPr/>
            </p:nvCxnSpPr>
            <p:spPr bwMode="hidden">
              <a:xfrm flipH="1" flipV="1">
                <a:off x="-1" y="2227263"/>
                <a:ext cx="4614864" cy="4630737"/>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45" name="Rechte verbindingslijn 203"/>
              <p:cNvCxnSpPr/>
              <p:nvPr/>
            </p:nvCxnSpPr>
            <p:spPr bwMode="hidden">
              <a:xfrm flipH="1" flipV="1">
                <a:off x="-1" y="3432175"/>
                <a:ext cx="3398839" cy="342582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46" name="Rechte verbindingslijn 204"/>
              <p:cNvCxnSpPr/>
              <p:nvPr/>
            </p:nvCxnSpPr>
            <p:spPr bwMode="hidden">
              <a:xfrm flipH="1" flipV="1">
                <a:off x="-1" y="4651375"/>
                <a:ext cx="2197100" cy="220662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47" name="Rechte verbindingslijn 205"/>
              <p:cNvCxnSpPr/>
              <p:nvPr/>
            </p:nvCxnSpPr>
            <p:spPr bwMode="hidden">
              <a:xfrm flipH="1" flipV="1">
                <a:off x="-1" y="5864225"/>
                <a:ext cx="987425" cy="99377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grpSp>
          <p:nvGrpSpPr>
            <p:cNvPr id="20" name="Groep 178"/>
            <p:cNvGrpSpPr>
              <a:grpSpLocks/>
            </p:cNvGrpSpPr>
            <p:nvPr userDrawn="1"/>
          </p:nvGrpSpPr>
          <p:grpSpPr bwMode="auto">
            <a:xfrm flipH="1">
              <a:off x="0" y="0"/>
              <a:ext cx="12192001" cy="6858000"/>
              <a:chOff x="-1" y="0"/>
              <a:chExt cx="12192001" cy="6858000"/>
            </a:xfrm>
          </p:grpSpPr>
          <p:cxnSp>
            <p:nvCxnSpPr>
              <p:cNvPr id="21" name="Rechte verbindingslijn 179"/>
              <p:cNvCxnSpPr/>
              <p:nvPr/>
            </p:nvCxnSpPr>
            <p:spPr bwMode="hidden">
              <a:xfrm>
                <a:off x="225424" y="0"/>
                <a:ext cx="6816726"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2" name="Rechte verbindingslijn 180"/>
              <p:cNvCxnSpPr/>
              <p:nvPr/>
            </p:nvCxnSpPr>
            <p:spPr bwMode="hidden">
              <a:xfrm>
                <a:off x="1449386" y="0"/>
                <a:ext cx="6815139"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3" name="Rechte verbindingslijn 181"/>
              <p:cNvCxnSpPr/>
              <p:nvPr/>
            </p:nvCxnSpPr>
            <p:spPr bwMode="hidden">
              <a:xfrm>
                <a:off x="2665411" y="0"/>
                <a:ext cx="6816726"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4" name="Rechte verbindingslijn 182"/>
              <p:cNvCxnSpPr/>
              <p:nvPr/>
            </p:nvCxnSpPr>
            <p:spPr bwMode="hidden">
              <a:xfrm>
                <a:off x="3884612" y="0"/>
                <a:ext cx="6816726"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5" name="Rechte verbindingslijn 183"/>
              <p:cNvCxnSpPr/>
              <p:nvPr/>
            </p:nvCxnSpPr>
            <p:spPr bwMode="hidden">
              <a:xfrm>
                <a:off x="5106987" y="0"/>
                <a:ext cx="6815139"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nvGrpSpPr>
              <p:cNvPr id="26" name="Groep 184"/>
              <p:cNvGrpSpPr>
                <a:grpSpLocks/>
              </p:cNvGrpSpPr>
              <p:nvPr/>
            </p:nvGrpSpPr>
            <p:grpSpPr bwMode="auto">
              <a:xfrm>
                <a:off x="6327885" y="0"/>
                <a:ext cx="5864115" cy="5898673"/>
                <a:chOff x="6327885" y="0"/>
                <a:chExt cx="5864115" cy="5898673"/>
              </a:xfrm>
            </p:grpSpPr>
            <p:cxnSp>
              <p:nvCxnSpPr>
                <p:cNvPr id="32" name="Rechte verbindingslijn 190"/>
                <p:cNvCxnSpPr/>
                <p:nvPr/>
              </p:nvCxnSpPr>
              <p:spPr bwMode="hidden">
                <a:xfrm>
                  <a:off x="6327775" y="0"/>
                  <a:ext cx="5864226" cy="589915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33" name="Rechte verbindingslijn 191"/>
                <p:cNvCxnSpPr/>
                <p:nvPr/>
              </p:nvCxnSpPr>
              <p:spPr bwMode="hidden">
                <a:xfrm>
                  <a:off x="7548562" y="0"/>
                  <a:ext cx="4643439" cy="4672013"/>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34" name="Rechte verbindingslijn 192"/>
                <p:cNvCxnSpPr/>
                <p:nvPr/>
              </p:nvCxnSpPr>
              <p:spPr bwMode="hidden">
                <a:xfrm>
                  <a:off x="8772525" y="0"/>
                  <a:ext cx="3419476" cy="345757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35" name="Rechte verbindingslijn 193"/>
                <p:cNvCxnSpPr/>
                <p:nvPr/>
              </p:nvCxnSpPr>
              <p:spPr bwMode="hidden">
                <a:xfrm>
                  <a:off x="9982201" y="0"/>
                  <a:ext cx="2209800" cy="2227263"/>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36" name="Rechte verbindingslijn 194"/>
                <p:cNvCxnSpPr/>
                <p:nvPr/>
              </p:nvCxnSpPr>
              <p:spPr bwMode="hidden">
                <a:xfrm>
                  <a:off x="11198226" y="0"/>
                  <a:ext cx="993775" cy="10033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cxnSp>
            <p:nvCxnSpPr>
              <p:cNvPr id="27" name="Rechte verbindingslijn 185"/>
              <p:cNvCxnSpPr/>
              <p:nvPr/>
            </p:nvCxnSpPr>
            <p:spPr bwMode="hidden">
              <a:xfrm flipH="1" flipV="1">
                <a:off x="-1" y="1012825"/>
                <a:ext cx="5829301" cy="584517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8" name="Rechte verbindingslijn 186"/>
              <p:cNvCxnSpPr/>
              <p:nvPr/>
            </p:nvCxnSpPr>
            <p:spPr bwMode="hidden">
              <a:xfrm flipH="1" flipV="1">
                <a:off x="-1" y="2227263"/>
                <a:ext cx="4614863" cy="4630737"/>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9" name="Rechte verbindingslijn 187"/>
              <p:cNvCxnSpPr/>
              <p:nvPr/>
            </p:nvCxnSpPr>
            <p:spPr bwMode="hidden">
              <a:xfrm flipH="1" flipV="1">
                <a:off x="-1" y="3432175"/>
                <a:ext cx="3398838" cy="342582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30" name="Rechte verbindingslijn 188"/>
              <p:cNvCxnSpPr/>
              <p:nvPr/>
            </p:nvCxnSpPr>
            <p:spPr bwMode="hidden">
              <a:xfrm flipH="1" flipV="1">
                <a:off x="-1" y="4651375"/>
                <a:ext cx="2197100" cy="220662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31" name="Rechte verbindingslijn 189"/>
              <p:cNvCxnSpPr/>
              <p:nvPr/>
            </p:nvCxnSpPr>
            <p:spPr bwMode="hidden">
              <a:xfrm flipH="1" flipV="1">
                <a:off x="-1" y="5864225"/>
                <a:ext cx="987425" cy="99377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grpSp>
      <p:sp>
        <p:nvSpPr>
          <p:cNvPr id="53" name="Tijdelijke aanduiding voor datum 211"/>
          <p:cNvSpPr>
            <a:spLocks noGrp="1"/>
          </p:cNvSpPr>
          <p:nvPr>
            <p:ph type="dt" sz="half" idx="10"/>
          </p:nvPr>
        </p:nvSpPr>
        <p:spPr/>
        <p:txBody>
          <a:bodyPr/>
          <a:lstStyle>
            <a:lvl1pPr>
              <a:defRPr/>
            </a:lvl1pPr>
          </a:lstStyle>
          <a:p>
            <a:pPr>
              <a:defRPr/>
            </a:pPr>
            <a:fld id="{DB5F56F4-70BC-4550-BAB2-B16EABDB1E3B}" type="datetime1">
              <a:rPr lang="nl-NL" smtClean="0"/>
              <a:pPr>
                <a:defRPr/>
              </a:pPr>
              <a:t>10-11-2016</a:t>
            </a:fld>
            <a:endParaRPr lang="nl-NL" dirty="0"/>
          </a:p>
        </p:txBody>
      </p:sp>
      <p:sp>
        <p:nvSpPr>
          <p:cNvPr id="54" name="Tijdelijke aanduiding voor voettekst 212"/>
          <p:cNvSpPr>
            <a:spLocks noGrp="1"/>
          </p:cNvSpPr>
          <p:nvPr>
            <p:ph type="ftr" sz="quarter" idx="11"/>
          </p:nvPr>
        </p:nvSpPr>
        <p:spPr/>
        <p:txBody>
          <a:bodyPr/>
          <a:lstStyle>
            <a:lvl1pPr>
              <a:defRPr/>
            </a:lvl1pPr>
          </a:lstStyle>
          <a:p>
            <a:pPr>
              <a:defRPr/>
            </a:pPr>
            <a:endParaRPr lang="nl-NL" dirty="0"/>
          </a:p>
        </p:txBody>
      </p:sp>
      <p:sp>
        <p:nvSpPr>
          <p:cNvPr id="55" name="Tijdelijke aanduiding voor dianummer 213"/>
          <p:cNvSpPr>
            <a:spLocks noGrp="1"/>
          </p:cNvSpPr>
          <p:nvPr>
            <p:ph type="sldNum" sz="quarter" idx="12"/>
          </p:nvPr>
        </p:nvSpPr>
        <p:spPr/>
        <p:txBody>
          <a:bodyPr/>
          <a:lstStyle>
            <a:lvl1pPr>
              <a:defRPr/>
            </a:lvl1pPr>
          </a:lstStyle>
          <a:p>
            <a:fld id="{BBF635D4-0621-4B70-AAAE-1959AB80D486}" type="slidenum">
              <a:rPr lang="nl-NL" smtClean="0"/>
              <a:pPr/>
              <a:t>‹nr.›</a:t>
            </a:fld>
            <a:endParaRPr lang="nl-NL" dirty="0"/>
          </a:p>
        </p:txBody>
      </p:sp>
    </p:spTree>
    <p:extLst>
      <p:ext uri="{BB962C8B-B14F-4D97-AF65-F5344CB8AC3E}">
        <p14:creationId xmlns:p14="http://schemas.microsoft.com/office/powerpoint/2010/main" val="1141205267"/>
      </p:ext>
    </p:extLst>
  </p:cSld>
  <p:clrMapOvr>
    <a:masterClrMapping/>
  </p:clrMapOvr>
  <p:transition spd="med">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oud met bijschrift">
    <p:bg>
      <p:bgPr>
        <a:gradFill flip="none" rotWithShape="1">
          <a:gsLst>
            <a:gs pos="0">
              <a:schemeClr val="accent1"/>
            </a:gs>
            <a:gs pos="100000">
              <a:schemeClr val="accent1">
                <a:lumMod val="80000"/>
              </a:schemeClr>
            </a:gs>
          </a:gsLst>
          <a:path path="circle">
            <a:fillToRect l="50000" t="50000" r="50000" b="50000"/>
          </a:path>
          <a:tileRect/>
        </a:gradFill>
        <a:effectLst/>
      </p:bgPr>
    </p:bg>
    <p:spTree>
      <p:nvGrpSpPr>
        <p:cNvPr id="1" name=""/>
        <p:cNvGrpSpPr/>
        <p:nvPr/>
      </p:nvGrpSpPr>
      <p:grpSpPr>
        <a:xfrm>
          <a:off x="0" y="0"/>
          <a:ext cx="0" cy="0"/>
          <a:chOff x="0" y="0"/>
          <a:chExt cx="0" cy="0"/>
        </a:xfrm>
      </p:grpSpPr>
      <p:grpSp>
        <p:nvGrpSpPr>
          <p:cNvPr id="5" name="Groep 8"/>
          <p:cNvGrpSpPr>
            <a:grpSpLocks/>
          </p:cNvGrpSpPr>
          <p:nvPr/>
        </p:nvGrpSpPr>
        <p:grpSpPr bwMode="auto">
          <a:xfrm>
            <a:off x="0" y="0"/>
            <a:ext cx="9144000" cy="6858000"/>
            <a:chOff x="-1" y="0"/>
            <a:chExt cx="12192002" cy="6858000"/>
          </a:xfrm>
        </p:grpSpPr>
        <p:cxnSp>
          <p:nvCxnSpPr>
            <p:cNvPr id="6" name="Rechte verbindingslijn 9"/>
            <p:cNvCxnSpPr/>
            <p:nvPr/>
          </p:nvCxnSpPr>
          <p:spPr bwMode="hidden">
            <a:xfrm>
              <a:off x="609599"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7" name="Rechte verbindingslijn 10"/>
            <p:cNvCxnSpPr/>
            <p:nvPr/>
          </p:nvCxnSpPr>
          <p:spPr bwMode="hidden">
            <a:xfrm>
              <a:off x="1828799"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8" name="Rechte verbindingslijn 11"/>
            <p:cNvCxnSpPr/>
            <p:nvPr/>
          </p:nvCxnSpPr>
          <p:spPr bwMode="hidden">
            <a:xfrm>
              <a:off x="3047999"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9" name="Rechte verbindingslijn 12"/>
            <p:cNvCxnSpPr/>
            <p:nvPr/>
          </p:nvCxnSpPr>
          <p:spPr bwMode="hidden">
            <a:xfrm>
              <a:off x="426720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 name="Rechte verbindingslijn 13"/>
            <p:cNvCxnSpPr/>
            <p:nvPr/>
          </p:nvCxnSpPr>
          <p:spPr bwMode="hidden">
            <a:xfrm>
              <a:off x="548640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 name="Rechte verbindingslijn 14"/>
            <p:cNvCxnSpPr/>
            <p:nvPr/>
          </p:nvCxnSpPr>
          <p:spPr bwMode="hidden">
            <a:xfrm>
              <a:off x="670560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 name="Rechte verbindingslijn 15"/>
            <p:cNvCxnSpPr/>
            <p:nvPr/>
          </p:nvCxnSpPr>
          <p:spPr bwMode="hidden">
            <a:xfrm>
              <a:off x="792480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 name="Rechte verbindingslijn 16"/>
            <p:cNvCxnSpPr/>
            <p:nvPr/>
          </p:nvCxnSpPr>
          <p:spPr bwMode="hidden">
            <a:xfrm>
              <a:off x="9144001"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 name="Rechte verbindingslijn 17"/>
            <p:cNvCxnSpPr/>
            <p:nvPr/>
          </p:nvCxnSpPr>
          <p:spPr bwMode="hidden">
            <a:xfrm>
              <a:off x="10363201"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5" name="Rechte verbindingslijn 18"/>
            <p:cNvCxnSpPr/>
            <p:nvPr/>
          </p:nvCxnSpPr>
          <p:spPr bwMode="hidden">
            <a:xfrm>
              <a:off x="11582401"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6" name="Rechte verbindingslijn 19"/>
            <p:cNvCxnSpPr/>
            <p:nvPr/>
          </p:nvCxnSpPr>
          <p:spPr bwMode="hidden">
            <a:xfrm>
              <a:off x="3174" y="385763"/>
              <a:ext cx="12188827"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7" name="Rechte verbindingslijn 20"/>
            <p:cNvCxnSpPr/>
            <p:nvPr/>
          </p:nvCxnSpPr>
          <p:spPr bwMode="hidden">
            <a:xfrm>
              <a:off x="3174" y="1611313"/>
              <a:ext cx="12188827"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8" name="Rechte verbindingslijn 21"/>
            <p:cNvCxnSpPr/>
            <p:nvPr/>
          </p:nvCxnSpPr>
          <p:spPr bwMode="hidden">
            <a:xfrm>
              <a:off x="3174" y="2835275"/>
              <a:ext cx="12188827"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9" name="Rechte verbindingslijn 22"/>
            <p:cNvCxnSpPr/>
            <p:nvPr/>
          </p:nvCxnSpPr>
          <p:spPr bwMode="hidden">
            <a:xfrm>
              <a:off x="3174" y="4060825"/>
              <a:ext cx="12188827"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0" name="Rechte verbindingslijn 23"/>
            <p:cNvCxnSpPr/>
            <p:nvPr/>
          </p:nvCxnSpPr>
          <p:spPr bwMode="hidden">
            <a:xfrm>
              <a:off x="3174" y="5284788"/>
              <a:ext cx="12188827"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1" name="Rechte verbindingslijn 24"/>
            <p:cNvCxnSpPr/>
            <p:nvPr/>
          </p:nvCxnSpPr>
          <p:spPr bwMode="hidden">
            <a:xfrm>
              <a:off x="3174" y="6510338"/>
              <a:ext cx="12188827"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22" name="Groep 25"/>
            <p:cNvGrpSpPr>
              <a:grpSpLocks/>
            </p:cNvGrpSpPr>
            <p:nvPr userDrawn="1"/>
          </p:nvGrpSpPr>
          <p:grpSpPr bwMode="auto">
            <a:xfrm>
              <a:off x="-1" y="0"/>
              <a:ext cx="12192001" cy="6858000"/>
              <a:chOff x="-1" y="0"/>
              <a:chExt cx="12192001" cy="6858000"/>
            </a:xfrm>
          </p:grpSpPr>
          <p:cxnSp>
            <p:nvCxnSpPr>
              <p:cNvPr id="40" name="Rechte verbindingslijn 43"/>
              <p:cNvCxnSpPr/>
              <p:nvPr/>
            </p:nvCxnSpPr>
            <p:spPr bwMode="hidden">
              <a:xfrm>
                <a:off x="225424" y="0"/>
                <a:ext cx="6816726"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1" name="Rechte verbindingslijn 44"/>
              <p:cNvCxnSpPr/>
              <p:nvPr/>
            </p:nvCxnSpPr>
            <p:spPr bwMode="hidden">
              <a:xfrm>
                <a:off x="1449387" y="0"/>
                <a:ext cx="6815138"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2" name="Rechte verbindingslijn 45"/>
              <p:cNvCxnSpPr/>
              <p:nvPr/>
            </p:nvCxnSpPr>
            <p:spPr bwMode="hidden">
              <a:xfrm>
                <a:off x="2665412" y="0"/>
                <a:ext cx="6816726"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3" name="Rechte verbindingslijn 46"/>
              <p:cNvCxnSpPr/>
              <p:nvPr/>
            </p:nvCxnSpPr>
            <p:spPr bwMode="hidden">
              <a:xfrm>
                <a:off x="3884613" y="0"/>
                <a:ext cx="6816726"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4" name="Rechte verbindingslijn 47"/>
              <p:cNvCxnSpPr/>
              <p:nvPr/>
            </p:nvCxnSpPr>
            <p:spPr bwMode="hidden">
              <a:xfrm>
                <a:off x="5106988" y="0"/>
                <a:ext cx="6815138"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45" name="Groep 48"/>
              <p:cNvGrpSpPr>
                <a:grpSpLocks/>
              </p:cNvGrpSpPr>
              <p:nvPr/>
            </p:nvGrpSpPr>
            <p:grpSpPr bwMode="auto">
              <a:xfrm>
                <a:off x="6327885" y="0"/>
                <a:ext cx="5864115" cy="5898673"/>
                <a:chOff x="6327885" y="0"/>
                <a:chExt cx="5864115" cy="5898673"/>
              </a:xfrm>
            </p:grpSpPr>
            <p:cxnSp>
              <p:nvCxnSpPr>
                <p:cNvPr id="51" name="Rechte verbindingslijn 54"/>
                <p:cNvCxnSpPr/>
                <p:nvPr/>
              </p:nvCxnSpPr>
              <p:spPr bwMode="hidden">
                <a:xfrm>
                  <a:off x="6327775" y="0"/>
                  <a:ext cx="5864226" cy="589915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2" name="Rechte verbindingslijn 55"/>
                <p:cNvCxnSpPr/>
                <p:nvPr/>
              </p:nvCxnSpPr>
              <p:spPr bwMode="hidden">
                <a:xfrm>
                  <a:off x="7548563" y="0"/>
                  <a:ext cx="4643438" cy="467201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3" name="Rechte verbindingslijn 56"/>
                <p:cNvCxnSpPr/>
                <p:nvPr/>
              </p:nvCxnSpPr>
              <p:spPr bwMode="hidden">
                <a:xfrm>
                  <a:off x="8772525" y="0"/>
                  <a:ext cx="3419476" cy="345757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4" name="Rechte verbindingslijn 57"/>
                <p:cNvCxnSpPr/>
                <p:nvPr/>
              </p:nvCxnSpPr>
              <p:spPr bwMode="hidden">
                <a:xfrm>
                  <a:off x="9982201" y="0"/>
                  <a:ext cx="2209800" cy="222726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5" name="Rechte verbindingslijn 58"/>
                <p:cNvCxnSpPr/>
                <p:nvPr/>
              </p:nvCxnSpPr>
              <p:spPr bwMode="hidden">
                <a:xfrm>
                  <a:off x="11198226" y="0"/>
                  <a:ext cx="993775" cy="10033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46" name="Rechte verbindingslijn 49"/>
              <p:cNvCxnSpPr/>
              <p:nvPr/>
            </p:nvCxnSpPr>
            <p:spPr bwMode="hidden">
              <a:xfrm flipH="1" flipV="1">
                <a:off x="-1" y="1012825"/>
                <a:ext cx="5829301" cy="584517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7" name="Rechte verbindingslijn 50"/>
              <p:cNvCxnSpPr/>
              <p:nvPr/>
            </p:nvCxnSpPr>
            <p:spPr bwMode="hidden">
              <a:xfrm flipH="1" flipV="1">
                <a:off x="-1" y="2227263"/>
                <a:ext cx="4614864" cy="463073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8" name="Rechte verbindingslijn 51"/>
              <p:cNvCxnSpPr/>
              <p:nvPr/>
            </p:nvCxnSpPr>
            <p:spPr bwMode="hidden">
              <a:xfrm flipH="1" flipV="1">
                <a:off x="-1" y="3432175"/>
                <a:ext cx="3398839" cy="34258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9" name="Rechte verbindingslijn 52"/>
              <p:cNvCxnSpPr/>
              <p:nvPr/>
            </p:nvCxnSpPr>
            <p:spPr bwMode="hidden">
              <a:xfrm flipH="1" flipV="1">
                <a:off x="-1" y="4651375"/>
                <a:ext cx="2197100" cy="22066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0" name="Rechte verbindingslijn 53"/>
              <p:cNvCxnSpPr/>
              <p:nvPr/>
            </p:nvCxnSpPr>
            <p:spPr bwMode="hidden">
              <a:xfrm flipH="1" flipV="1">
                <a:off x="-1" y="5864225"/>
                <a:ext cx="987425" cy="99377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nvGrpSpPr>
            <p:cNvPr id="23" name="Groep 26"/>
            <p:cNvGrpSpPr>
              <a:grpSpLocks/>
            </p:cNvGrpSpPr>
            <p:nvPr userDrawn="1"/>
          </p:nvGrpSpPr>
          <p:grpSpPr bwMode="auto">
            <a:xfrm flipH="1">
              <a:off x="0" y="0"/>
              <a:ext cx="12192001" cy="6858000"/>
              <a:chOff x="-1" y="0"/>
              <a:chExt cx="12192001" cy="6858000"/>
            </a:xfrm>
          </p:grpSpPr>
          <p:cxnSp>
            <p:nvCxnSpPr>
              <p:cNvPr id="24" name="Rechte verbindingslijn 27"/>
              <p:cNvCxnSpPr/>
              <p:nvPr/>
            </p:nvCxnSpPr>
            <p:spPr bwMode="hidden">
              <a:xfrm>
                <a:off x="225424" y="0"/>
                <a:ext cx="6816726"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5" name="Rechte verbindingslijn 28"/>
              <p:cNvCxnSpPr/>
              <p:nvPr/>
            </p:nvCxnSpPr>
            <p:spPr bwMode="hidden">
              <a:xfrm>
                <a:off x="1449386" y="0"/>
                <a:ext cx="6815139"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6" name="Rechte verbindingslijn 29"/>
              <p:cNvCxnSpPr/>
              <p:nvPr/>
            </p:nvCxnSpPr>
            <p:spPr bwMode="hidden">
              <a:xfrm>
                <a:off x="2665411" y="0"/>
                <a:ext cx="6816726"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7" name="Rechte verbindingslijn 30"/>
              <p:cNvCxnSpPr/>
              <p:nvPr/>
            </p:nvCxnSpPr>
            <p:spPr bwMode="hidden">
              <a:xfrm>
                <a:off x="3884612" y="0"/>
                <a:ext cx="6816726"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8" name="Rechte verbindingslijn 31"/>
              <p:cNvCxnSpPr/>
              <p:nvPr/>
            </p:nvCxnSpPr>
            <p:spPr bwMode="hidden">
              <a:xfrm>
                <a:off x="5151437" y="0"/>
                <a:ext cx="6815139"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29" name="Groep 32"/>
              <p:cNvGrpSpPr>
                <a:grpSpLocks/>
              </p:cNvGrpSpPr>
              <p:nvPr/>
            </p:nvGrpSpPr>
            <p:grpSpPr bwMode="auto">
              <a:xfrm>
                <a:off x="6327885" y="0"/>
                <a:ext cx="5864115" cy="5898673"/>
                <a:chOff x="6327885" y="0"/>
                <a:chExt cx="5864115" cy="5898673"/>
              </a:xfrm>
            </p:grpSpPr>
            <p:cxnSp>
              <p:nvCxnSpPr>
                <p:cNvPr id="35" name="Rechte verbindingslijn 38"/>
                <p:cNvCxnSpPr/>
                <p:nvPr/>
              </p:nvCxnSpPr>
              <p:spPr bwMode="hidden">
                <a:xfrm>
                  <a:off x="6327775" y="0"/>
                  <a:ext cx="5864226" cy="589915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6" name="Rechte verbindingslijn 39"/>
                <p:cNvCxnSpPr/>
                <p:nvPr/>
              </p:nvCxnSpPr>
              <p:spPr bwMode="hidden">
                <a:xfrm>
                  <a:off x="7548562" y="0"/>
                  <a:ext cx="4643439" cy="467201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7" name="Rechte verbindingslijn 40"/>
                <p:cNvCxnSpPr/>
                <p:nvPr/>
              </p:nvCxnSpPr>
              <p:spPr bwMode="hidden">
                <a:xfrm>
                  <a:off x="8772525" y="0"/>
                  <a:ext cx="3419476" cy="345757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8" name="Rechte verbindingslijn 41"/>
                <p:cNvCxnSpPr/>
                <p:nvPr/>
              </p:nvCxnSpPr>
              <p:spPr bwMode="hidden">
                <a:xfrm>
                  <a:off x="9982201" y="0"/>
                  <a:ext cx="2209800" cy="222726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9" name="Rechte verbindingslijn 42"/>
                <p:cNvCxnSpPr/>
                <p:nvPr/>
              </p:nvCxnSpPr>
              <p:spPr bwMode="hidden">
                <a:xfrm>
                  <a:off x="11198226" y="0"/>
                  <a:ext cx="993775" cy="10033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30" name="Rechte verbindingslijn 33"/>
              <p:cNvCxnSpPr/>
              <p:nvPr/>
            </p:nvCxnSpPr>
            <p:spPr bwMode="hidden">
              <a:xfrm flipH="1" flipV="1">
                <a:off x="-1" y="1012825"/>
                <a:ext cx="5829301" cy="584517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1" name="Rechte verbindingslijn 34"/>
              <p:cNvCxnSpPr/>
              <p:nvPr/>
            </p:nvCxnSpPr>
            <p:spPr bwMode="hidden">
              <a:xfrm flipH="1" flipV="1">
                <a:off x="-1" y="2227263"/>
                <a:ext cx="4614863" cy="463073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2" name="Rechte verbindingslijn 35"/>
              <p:cNvCxnSpPr/>
              <p:nvPr/>
            </p:nvCxnSpPr>
            <p:spPr bwMode="hidden">
              <a:xfrm flipH="1" flipV="1">
                <a:off x="-1" y="3432175"/>
                <a:ext cx="3398838" cy="34258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3" name="Rechte verbindingslijn 36"/>
              <p:cNvCxnSpPr/>
              <p:nvPr/>
            </p:nvCxnSpPr>
            <p:spPr bwMode="hidden">
              <a:xfrm flipH="1" flipV="1">
                <a:off x="-1" y="4651375"/>
                <a:ext cx="2197100" cy="22066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4" name="Rechte verbindingslijn 37"/>
              <p:cNvCxnSpPr/>
              <p:nvPr/>
            </p:nvCxnSpPr>
            <p:spPr bwMode="hidden">
              <a:xfrm flipH="1" flipV="1">
                <a:off x="-1" y="5864225"/>
                <a:ext cx="987425" cy="99377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sp>
        <p:nvSpPr>
          <p:cNvPr id="56" name="Rechthoek 6"/>
          <p:cNvSpPr/>
          <p:nvPr/>
        </p:nvSpPr>
        <p:spPr>
          <a:xfrm>
            <a:off x="0" y="0"/>
            <a:ext cx="5486400" cy="6858000"/>
          </a:xfrm>
          <a:prstGeom prst="rect">
            <a:avLst/>
          </a:prstGeom>
          <a:gradFill>
            <a:gsLst>
              <a:gs pos="69000">
                <a:schemeClr val="bg1"/>
              </a:gs>
              <a:gs pos="0">
                <a:schemeClr val="bg1"/>
              </a:gs>
              <a:gs pos="100000">
                <a:schemeClr val="bg1">
                  <a:lumMod val="95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dirty="0"/>
          </a:p>
        </p:txBody>
      </p:sp>
      <p:cxnSp>
        <p:nvCxnSpPr>
          <p:cNvPr id="57" name="Rechte verbindingslijn 59"/>
          <p:cNvCxnSpPr/>
          <p:nvPr/>
        </p:nvCxnSpPr>
        <p:spPr>
          <a:xfrm>
            <a:off x="5942410" y="2895600"/>
            <a:ext cx="2744390"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2" name="Titel 1"/>
          <p:cNvSpPr>
            <a:spLocks noGrp="1"/>
          </p:cNvSpPr>
          <p:nvPr>
            <p:ph type="title"/>
          </p:nvPr>
        </p:nvSpPr>
        <p:spPr>
          <a:xfrm>
            <a:off x="5934864" y="571500"/>
            <a:ext cx="2743200" cy="2197100"/>
          </a:xfrm>
        </p:spPr>
        <p:txBody>
          <a:bodyPr>
            <a:normAutofit/>
          </a:bodyPr>
          <a:lstStyle>
            <a:lvl1pPr>
              <a:defRPr sz="1097">
                <a:solidFill>
                  <a:schemeClr val="bg1"/>
                </a:solidFill>
              </a:defRPr>
            </a:lvl1pPr>
          </a:lstStyle>
          <a:p>
            <a:r>
              <a:rPr lang="nl-NL"/>
              <a:t>Klik om de stijl te bewerken</a:t>
            </a:r>
            <a:endParaRPr lang="nl-NL" dirty="0"/>
          </a:p>
        </p:txBody>
      </p:sp>
      <p:sp>
        <p:nvSpPr>
          <p:cNvPr id="3" name="Tijdelijke aanduiding voor inhoud 2"/>
          <p:cNvSpPr>
            <a:spLocks noGrp="1"/>
          </p:cNvSpPr>
          <p:nvPr>
            <p:ph idx="1"/>
          </p:nvPr>
        </p:nvSpPr>
        <p:spPr>
          <a:xfrm>
            <a:off x="407398" y="571500"/>
            <a:ext cx="4663440" cy="5715000"/>
          </a:xfrm>
        </p:spPr>
        <p:txBody>
          <a:bodyPr>
            <a:normAutofit/>
          </a:bodyPr>
          <a:lstStyle>
            <a:lvl1pPr>
              <a:defRPr sz="844"/>
            </a:lvl1pPr>
            <a:lvl2pPr>
              <a:defRPr sz="760"/>
            </a:lvl2pPr>
            <a:lvl3pPr>
              <a:defRPr sz="675"/>
            </a:lvl3pPr>
            <a:lvl4pPr>
              <a:defRPr sz="591"/>
            </a:lvl4pPr>
            <a:lvl5pPr>
              <a:defRPr sz="591"/>
            </a:lvl5pPr>
            <a:lvl6pPr>
              <a:defRPr sz="844"/>
            </a:lvl6pPr>
            <a:lvl7pPr>
              <a:defRPr sz="844"/>
            </a:lvl7pPr>
            <a:lvl8pPr>
              <a:defRPr sz="844"/>
            </a:lvl8pPr>
            <a:lvl9pPr>
              <a:defRPr sz="844"/>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nl-NL" dirty="0"/>
          </a:p>
        </p:txBody>
      </p:sp>
      <p:sp>
        <p:nvSpPr>
          <p:cNvPr id="4" name="Tijdelijke aanduiding voor tekst 3"/>
          <p:cNvSpPr>
            <a:spLocks noGrp="1"/>
          </p:cNvSpPr>
          <p:nvPr>
            <p:ph type="body" sz="half" idx="2"/>
          </p:nvPr>
        </p:nvSpPr>
        <p:spPr>
          <a:xfrm>
            <a:off x="5934864" y="2995012"/>
            <a:ext cx="2743200" cy="2285950"/>
          </a:xfrm>
        </p:spPr>
        <p:txBody>
          <a:bodyPr>
            <a:normAutofit/>
          </a:bodyPr>
          <a:lstStyle>
            <a:lvl1pPr marL="0" indent="0">
              <a:spcBef>
                <a:spcPts val="506"/>
              </a:spcBef>
              <a:buNone/>
              <a:defRPr sz="675">
                <a:solidFill>
                  <a:schemeClr val="bg1"/>
                </a:solidFill>
              </a:defRPr>
            </a:lvl1pPr>
            <a:lvl2pPr marL="192881" indent="0">
              <a:buNone/>
              <a:defRPr sz="591"/>
            </a:lvl2pPr>
            <a:lvl3pPr marL="385763" indent="0">
              <a:buNone/>
              <a:defRPr sz="506"/>
            </a:lvl3pPr>
            <a:lvl4pPr marL="578644" indent="0">
              <a:buNone/>
              <a:defRPr sz="422"/>
            </a:lvl4pPr>
            <a:lvl5pPr marL="771525" indent="0">
              <a:buNone/>
              <a:defRPr sz="422"/>
            </a:lvl5pPr>
            <a:lvl6pPr marL="964406" indent="0">
              <a:buNone/>
              <a:defRPr sz="422"/>
            </a:lvl6pPr>
            <a:lvl7pPr marL="1157288" indent="0">
              <a:buNone/>
              <a:defRPr sz="422"/>
            </a:lvl7pPr>
            <a:lvl8pPr marL="1350169" indent="0">
              <a:buNone/>
              <a:defRPr sz="422"/>
            </a:lvl8pPr>
            <a:lvl9pPr marL="1543050" indent="0">
              <a:buNone/>
              <a:defRPr sz="422"/>
            </a:lvl9pPr>
          </a:lstStyle>
          <a:p>
            <a:pPr lvl="0"/>
            <a:r>
              <a:rPr lang="nl-NL"/>
              <a:t>Klik om de modelstijlen te bewerken</a:t>
            </a:r>
          </a:p>
        </p:txBody>
      </p:sp>
      <p:sp>
        <p:nvSpPr>
          <p:cNvPr id="58" name="Tijdelijke aanduiding voor datum 4"/>
          <p:cNvSpPr>
            <a:spLocks noGrp="1"/>
          </p:cNvSpPr>
          <p:nvPr>
            <p:ph type="dt" sz="half" idx="10"/>
          </p:nvPr>
        </p:nvSpPr>
        <p:spPr/>
        <p:txBody>
          <a:bodyPr/>
          <a:lstStyle>
            <a:lvl1pPr>
              <a:defRPr/>
            </a:lvl1pPr>
          </a:lstStyle>
          <a:p>
            <a:pPr>
              <a:defRPr/>
            </a:pPr>
            <a:fld id="{AEA7D2C4-24DC-4768-9F78-8DFDBE534BF8}" type="datetime1">
              <a:rPr lang="nl-NL" smtClean="0"/>
              <a:pPr>
                <a:defRPr/>
              </a:pPr>
              <a:t>10-11-2016</a:t>
            </a:fld>
            <a:endParaRPr lang="nl-NL" dirty="0"/>
          </a:p>
        </p:txBody>
      </p:sp>
      <p:sp>
        <p:nvSpPr>
          <p:cNvPr id="59" name="Tijdelijke aanduiding voor voettekst 5"/>
          <p:cNvSpPr>
            <a:spLocks noGrp="1"/>
          </p:cNvSpPr>
          <p:nvPr>
            <p:ph type="ftr" sz="quarter" idx="11"/>
          </p:nvPr>
        </p:nvSpPr>
        <p:spPr/>
        <p:txBody>
          <a:bodyPr/>
          <a:lstStyle>
            <a:lvl1pPr>
              <a:defRPr/>
            </a:lvl1pPr>
          </a:lstStyle>
          <a:p>
            <a:pPr>
              <a:defRPr/>
            </a:pPr>
            <a:endParaRPr lang="nl-NL" dirty="0"/>
          </a:p>
        </p:txBody>
      </p:sp>
      <p:sp>
        <p:nvSpPr>
          <p:cNvPr id="60" name="Tijdelijke aanduiding voor dianummer 7"/>
          <p:cNvSpPr>
            <a:spLocks noGrp="1"/>
          </p:cNvSpPr>
          <p:nvPr>
            <p:ph type="sldNum" sz="quarter" idx="12"/>
          </p:nvPr>
        </p:nvSpPr>
        <p:spPr/>
        <p:txBody>
          <a:bodyPr/>
          <a:lstStyle>
            <a:lvl1pPr>
              <a:defRPr/>
            </a:lvl1pPr>
          </a:lstStyle>
          <a:p>
            <a:fld id="{E290872F-1974-4B01-8869-0361B1EF6273}" type="slidenum">
              <a:rPr lang="nl-NL" smtClean="0"/>
              <a:pPr/>
              <a:t>‹nr.›</a:t>
            </a:fld>
            <a:endParaRPr lang="nl-NL" dirty="0"/>
          </a:p>
        </p:txBody>
      </p:sp>
    </p:spTree>
    <p:extLst>
      <p:ext uri="{BB962C8B-B14F-4D97-AF65-F5344CB8AC3E}">
        <p14:creationId xmlns:p14="http://schemas.microsoft.com/office/powerpoint/2010/main" val="1825316021"/>
      </p:ext>
    </p:extLst>
  </p:cSld>
  <p:clrMapOvr>
    <a:masterClrMapping/>
  </p:clrMapOvr>
  <p:transition spd="med">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Afbeelding met bijschrift">
    <p:bg>
      <p:bgPr>
        <a:gradFill flip="none" rotWithShape="1">
          <a:gsLst>
            <a:gs pos="0">
              <a:schemeClr val="accent1"/>
            </a:gs>
            <a:gs pos="100000">
              <a:schemeClr val="accent1">
                <a:lumMod val="80000"/>
              </a:schemeClr>
            </a:gs>
          </a:gsLst>
          <a:path path="circle">
            <a:fillToRect l="50000" t="50000" r="50000" b="50000"/>
          </a:path>
          <a:tileRect/>
        </a:gradFill>
        <a:effectLst/>
      </p:bgPr>
    </p:bg>
    <p:spTree>
      <p:nvGrpSpPr>
        <p:cNvPr id="1" name=""/>
        <p:cNvGrpSpPr/>
        <p:nvPr/>
      </p:nvGrpSpPr>
      <p:grpSpPr>
        <a:xfrm>
          <a:off x="0" y="0"/>
          <a:ext cx="0" cy="0"/>
          <a:chOff x="0" y="0"/>
          <a:chExt cx="0" cy="0"/>
        </a:xfrm>
      </p:grpSpPr>
      <p:grpSp>
        <p:nvGrpSpPr>
          <p:cNvPr id="5" name="Groep 7"/>
          <p:cNvGrpSpPr>
            <a:grpSpLocks/>
          </p:cNvGrpSpPr>
          <p:nvPr/>
        </p:nvGrpSpPr>
        <p:grpSpPr bwMode="auto">
          <a:xfrm>
            <a:off x="0" y="0"/>
            <a:ext cx="9144000" cy="6858000"/>
            <a:chOff x="-1" y="0"/>
            <a:chExt cx="12192002" cy="6858000"/>
          </a:xfrm>
        </p:grpSpPr>
        <p:cxnSp>
          <p:nvCxnSpPr>
            <p:cNvPr id="6" name="Rechte verbindingslijn 8"/>
            <p:cNvCxnSpPr/>
            <p:nvPr/>
          </p:nvCxnSpPr>
          <p:spPr bwMode="hidden">
            <a:xfrm>
              <a:off x="609599"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7" name="Rechte verbindingslijn 9"/>
            <p:cNvCxnSpPr/>
            <p:nvPr/>
          </p:nvCxnSpPr>
          <p:spPr bwMode="hidden">
            <a:xfrm>
              <a:off x="1828799"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8" name="Rechte verbindingslijn 10"/>
            <p:cNvCxnSpPr/>
            <p:nvPr/>
          </p:nvCxnSpPr>
          <p:spPr bwMode="hidden">
            <a:xfrm>
              <a:off x="3047999"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9" name="Rechte verbindingslijn 11"/>
            <p:cNvCxnSpPr/>
            <p:nvPr/>
          </p:nvCxnSpPr>
          <p:spPr bwMode="hidden">
            <a:xfrm>
              <a:off x="426720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 name="Rechte verbindingslijn 12"/>
            <p:cNvCxnSpPr/>
            <p:nvPr/>
          </p:nvCxnSpPr>
          <p:spPr bwMode="hidden">
            <a:xfrm>
              <a:off x="548640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 name="Rechte verbindingslijn 13"/>
            <p:cNvCxnSpPr/>
            <p:nvPr/>
          </p:nvCxnSpPr>
          <p:spPr bwMode="hidden">
            <a:xfrm>
              <a:off x="670560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 name="Rechte verbindingslijn 14"/>
            <p:cNvCxnSpPr/>
            <p:nvPr/>
          </p:nvCxnSpPr>
          <p:spPr bwMode="hidden">
            <a:xfrm>
              <a:off x="792480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 name="Rechte verbindingslijn 15"/>
            <p:cNvCxnSpPr/>
            <p:nvPr/>
          </p:nvCxnSpPr>
          <p:spPr bwMode="hidden">
            <a:xfrm>
              <a:off x="9144001"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 name="Rechte verbindingslijn 16"/>
            <p:cNvCxnSpPr/>
            <p:nvPr/>
          </p:nvCxnSpPr>
          <p:spPr bwMode="hidden">
            <a:xfrm>
              <a:off x="10363201"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5" name="Rechte verbindingslijn 17"/>
            <p:cNvCxnSpPr/>
            <p:nvPr/>
          </p:nvCxnSpPr>
          <p:spPr bwMode="hidden">
            <a:xfrm>
              <a:off x="11582401"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6" name="Rechte verbindingslijn 18"/>
            <p:cNvCxnSpPr/>
            <p:nvPr/>
          </p:nvCxnSpPr>
          <p:spPr bwMode="hidden">
            <a:xfrm>
              <a:off x="3174" y="385763"/>
              <a:ext cx="12188827"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7" name="Rechte verbindingslijn 19"/>
            <p:cNvCxnSpPr/>
            <p:nvPr/>
          </p:nvCxnSpPr>
          <p:spPr bwMode="hidden">
            <a:xfrm>
              <a:off x="3174" y="1611313"/>
              <a:ext cx="12188827"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8" name="Rechte verbindingslijn 20"/>
            <p:cNvCxnSpPr/>
            <p:nvPr/>
          </p:nvCxnSpPr>
          <p:spPr bwMode="hidden">
            <a:xfrm>
              <a:off x="3174" y="2835275"/>
              <a:ext cx="12188827"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9" name="Rechte verbindingslijn 21"/>
            <p:cNvCxnSpPr/>
            <p:nvPr/>
          </p:nvCxnSpPr>
          <p:spPr bwMode="hidden">
            <a:xfrm>
              <a:off x="3174" y="4060825"/>
              <a:ext cx="12188827"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0" name="Rechte verbindingslijn 22"/>
            <p:cNvCxnSpPr/>
            <p:nvPr/>
          </p:nvCxnSpPr>
          <p:spPr bwMode="hidden">
            <a:xfrm>
              <a:off x="3174" y="5284788"/>
              <a:ext cx="12188827"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1" name="Rechte verbindingslijn 23"/>
            <p:cNvCxnSpPr/>
            <p:nvPr/>
          </p:nvCxnSpPr>
          <p:spPr bwMode="hidden">
            <a:xfrm>
              <a:off x="3174" y="6510338"/>
              <a:ext cx="12188827"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22" name="Groep 24"/>
            <p:cNvGrpSpPr>
              <a:grpSpLocks/>
            </p:cNvGrpSpPr>
            <p:nvPr/>
          </p:nvGrpSpPr>
          <p:grpSpPr bwMode="auto">
            <a:xfrm>
              <a:off x="-1" y="0"/>
              <a:ext cx="12192001" cy="6858000"/>
              <a:chOff x="-1" y="0"/>
              <a:chExt cx="12192001" cy="6858000"/>
            </a:xfrm>
          </p:grpSpPr>
          <p:cxnSp>
            <p:nvCxnSpPr>
              <p:cNvPr id="40" name="Rechte verbindingslijn 42"/>
              <p:cNvCxnSpPr/>
              <p:nvPr/>
            </p:nvCxnSpPr>
            <p:spPr bwMode="hidden">
              <a:xfrm>
                <a:off x="225424" y="0"/>
                <a:ext cx="6816726"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1" name="Rechte verbindingslijn 43"/>
              <p:cNvCxnSpPr/>
              <p:nvPr/>
            </p:nvCxnSpPr>
            <p:spPr bwMode="hidden">
              <a:xfrm>
                <a:off x="1449387" y="0"/>
                <a:ext cx="6815138"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2" name="Rechte verbindingslijn 44"/>
              <p:cNvCxnSpPr/>
              <p:nvPr/>
            </p:nvCxnSpPr>
            <p:spPr bwMode="hidden">
              <a:xfrm>
                <a:off x="2665412" y="0"/>
                <a:ext cx="6816726"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3" name="Rechte verbindingslijn 45"/>
              <p:cNvCxnSpPr/>
              <p:nvPr/>
            </p:nvCxnSpPr>
            <p:spPr bwMode="hidden">
              <a:xfrm>
                <a:off x="3884613" y="0"/>
                <a:ext cx="6816726"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4" name="Rechte verbindingslijn 46"/>
              <p:cNvCxnSpPr/>
              <p:nvPr/>
            </p:nvCxnSpPr>
            <p:spPr bwMode="hidden">
              <a:xfrm>
                <a:off x="5106988" y="0"/>
                <a:ext cx="6815138"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45" name="Groep 47"/>
              <p:cNvGrpSpPr>
                <a:grpSpLocks/>
              </p:cNvGrpSpPr>
              <p:nvPr/>
            </p:nvGrpSpPr>
            <p:grpSpPr bwMode="auto">
              <a:xfrm>
                <a:off x="6327885" y="0"/>
                <a:ext cx="5864115" cy="5898673"/>
                <a:chOff x="6327885" y="0"/>
                <a:chExt cx="5864115" cy="5898673"/>
              </a:xfrm>
            </p:grpSpPr>
            <p:cxnSp>
              <p:nvCxnSpPr>
                <p:cNvPr id="51" name="Rechte verbindingslijn 53"/>
                <p:cNvCxnSpPr/>
                <p:nvPr/>
              </p:nvCxnSpPr>
              <p:spPr bwMode="hidden">
                <a:xfrm>
                  <a:off x="6327775" y="0"/>
                  <a:ext cx="5864226" cy="589915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2" name="Rechte verbindingslijn 54"/>
                <p:cNvCxnSpPr/>
                <p:nvPr/>
              </p:nvCxnSpPr>
              <p:spPr bwMode="hidden">
                <a:xfrm>
                  <a:off x="7548563" y="0"/>
                  <a:ext cx="4643438" cy="467201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3" name="Rechte verbindingslijn 55"/>
                <p:cNvCxnSpPr/>
                <p:nvPr/>
              </p:nvCxnSpPr>
              <p:spPr bwMode="hidden">
                <a:xfrm>
                  <a:off x="8772525" y="0"/>
                  <a:ext cx="3419476" cy="345757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4" name="Rechte verbindingslijn 56"/>
                <p:cNvCxnSpPr/>
                <p:nvPr/>
              </p:nvCxnSpPr>
              <p:spPr bwMode="hidden">
                <a:xfrm>
                  <a:off x="9982201" y="0"/>
                  <a:ext cx="2209800" cy="222726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5" name="Rechte verbindingslijn 57"/>
                <p:cNvCxnSpPr/>
                <p:nvPr/>
              </p:nvCxnSpPr>
              <p:spPr bwMode="hidden">
                <a:xfrm>
                  <a:off x="11198226" y="0"/>
                  <a:ext cx="993775" cy="10033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46" name="Rechte verbindingslijn 48"/>
              <p:cNvCxnSpPr/>
              <p:nvPr/>
            </p:nvCxnSpPr>
            <p:spPr bwMode="hidden">
              <a:xfrm flipH="1" flipV="1">
                <a:off x="-1" y="1012825"/>
                <a:ext cx="5829301" cy="584517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7" name="Rechte verbindingslijn 49"/>
              <p:cNvCxnSpPr/>
              <p:nvPr/>
            </p:nvCxnSpPr>
            <p:spPr bwMode="hidden">
              <a:xfrm flipH="1" flipV="1">
                <a:off x="-1" y="2227263"/>
                <a:ext cx="4614864" cy="463073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8" name="Rechte verbindingslijn 50"/>
              <p:cNvCxnSpPr/>
              <p:nvPr/>
            </p:nvCxnSpPr>
            <p:spPr bwMode="hidden">
              <a:xfrm flipH="1" flipV="1">
                <a:off x="-1" y="3432175"/>
                <a:ext cx="3398839" cy="34258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9" name="Rechte verbindingslijn 51"/>
              <p:cNvCxnSpPr/>
              <p:nvPr/>
            </p:nvCxnSpPr>
            <p:spPr bwMode="hidden">
              <a:xfrm flipH="1" flipV="1">
                <a:off x="-1" y="4651375"/>
                <a:ext cx="2197100" cy="22066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0" name="Rechte verbindingslijn 52"/>
              <p:cNvCxnSpPr/>
              <p:nvPr/>
            </p:nvCxnSpPr>
            <p:spPr bwMode="hidden">
              <a:xfrm flipH="1" flipV="1">
                <a:off x="-1" y="5864225"/>
                <a:ext cx="987425" cy="99377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nvGrpSpPr>
            <p:cNvPr id="23" name="Groep 25"/>
            <p:cNvGrpSpPr>
              <a:grpSpLocks/>
            </p:cNvGrpSpPr>
            <p:nvPr/>
          </p:nvGrpSpPr>
          <p:grpSpPr bwMode="auto">
            <a:xfrm flipH="1">
              <a:off x="0" y="0"/>
              <a:ext cx="12192001" cy="6858000"/>
              <a:chOff x="-1" y="0"/>
              <a:chExt cx="12192001" cy="6858000"/>
            </a:xfrm>
          </p:grpSpPr>
          <p:cxnSp>
            <p:nvCxnSpPr>
              <p:cNvPr id="24" name="Rechte verbindingslijn 26"/>
              <p:cNvCxnSpPr/>
              <p:nvPr/>
            </p:nvCxnSpPr>
            <p:spPr bwMode="hidden">
              <a:xfrm>
                <a:off x="225424" y="0"/>
                <a:ext cx="6816726"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5" name="Rechte verbindingslijn 27"/>
              <p:cNvCxnSpPr/>
              <p:nvPr/>
            </p:nvCxnSpPr>
            <p:spPr bwMode="hidden">
              <a:xfrm>
                <a:off x="1449386" y="0"/>
                <a:ext cx="6815139"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6" name="Rechte verbindingslijn 28"/>
              <p:cNvCxnSpPr/>
              <p:nvPr/>
            </p:nvCxnSpPr>
            <p:spPr bwMode="hidden">
              <a:xfrm>
                <a:off x="2665411" y="0"/>
                <a:ext cx="6816726"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7" name="Rechte verbindingslijn 29"/>
              <p:cNvCxnSpPr/>
              <p:nvPr/>
            </p:nvCxnSpPr>
            <p:spPr bwMode="hidden">
              <a:xfrm>
                <a:off x="3884612" y="0"/>
                <a:ext cx="6816726"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8" name="Rechte verbindingslijn 30"/>
              <p:cNvCxnSpPr/>
              <p:nvPr/>
            </p:nvCxnSpPr>
            <p:spPr bwMode="hidden">
              <a:xfrm>
                <a:off x="5151437" y="0"/>
                <a:ext cx="6815139"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29" name="Groep 31"/>
              <p:cNvGrpSpPr>
                <a:grpSpLocks/>
              </p:cNvGrpSpPr>
              <p:nvPr/>
            </p:nvGrpSpPr>
            <p:grpSpPr bwMode="auto">
              <a:xfrm>
                <a:off x="6327885" y="0"/>
                <a:ext cx="5864115" cy="5898673"/>
                <a:chOff x="6327885" y="0"/>
                <a:chExt cx="5864115" cy="5898673"/>
              </a:xfrm>
            </p:grpSpPr>
            <p:cxnSp>
              <p:nvCxnSpPr>
                <p:cNvPr id="35" name="Rechte verbindingslijn 37"/>
                <p:cNvCxnSpPr/>
                <p:nvPr/>
              </p:nvCxnSpPr>
              <p:spPr bwMode="hidden">
                <a:xfrm>
                  <a:off x="6327775" y="0"/>
                  <a:ext cx="5864226" cy="589915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6" name="Rechte verbindingslijn 38"/>
                <p:cNvCxnSpPr/>
                <p:nvPr/>
              </p:nvCxnSpPr>
              <p:spPr bwMode="hidden">
                <a:xfrm>
                  <a:off x="7548562" y="0"/>
                  <a:ext cx="4643439" cy="467201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7" name="Rechte verbindingslijn 39"/>
                <p:cNvCxnSpPr/>
                <p:nvPr/>
              </p:nvCxnSpPr>
              <p:spPr bwMode="hidden">
                <a:xfrm>
                  <a:off x="8772525" y="0"/>
                  <a:ext cx="3419476" cy="345757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8" name="Rechte verbindingslijn 40"/>
                <p:cNvCxnSpPr/>
                <p:nvPr/>
              </p:nvCxnSpPr>
              <p:spPr bwMode="hidden">
                <a:xfrm>
                  <a:off x="9982201" y="0"/>
                  <a:ext cx="2209800" cy="222726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9" name="Rechte verbindingslijn 41"/>
                <p:cNvCxnSpPr/>
                <p:nvPr/>
              </p:nvCxnSpPr>
              <p:spPr bwMode="hidden">
                <a:xfrm>
                  <a:off x="11198226" y="0"/>
                  <a:ext cx="993775" cy="10033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30" name="Rechte verbindingslijn 32"/>
              <p:cNvCxnSpPr/>
              <p:nvPr/>
            </p:nvCxnSpPr>
            <p:spPr bwMode="hidden">
              <a:xfrm flipH="1" flipV="1">
                <a:off x="-1" y="1012825"/>
                <a:ext cx="5829301" cy="584517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1" name="Rechte verbindingslijn 33"/>
              <p:cNvCxnSpPr/>
              <p:nvPr/>
            </p:nvCxnSpPr>
            <p:spPr bwMode="hidden">
              <a:xfrm flipH="1" flipV="1">
                <a:off x="-1" y="2227263"/>
                <a:ext cx="4614863" cy="463073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2" name="Rechte verbindingslijn 34"/>
              <p:cNvCxnSpPr/>
              <p:nvPr/>
            </p:nvCxnSpPr>
            <p:spPr bwMode="hidden">
              <a:xfrm flipH="1" flipV="1">
                <a:off x="-1" y="3432175"/>
                <a:ext cx="3398838" cy="34258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3" name="Rechte verbindingslijn 35"/>
              <p:cNvCxnSpPr/>
              <p:nvPr/>
            </p:nvCxnSpPr>
            <p:spPr bwMode="hidden">
              <a:xfrm flipH="1" flipV="1">
                <a:off x="-1" y="4651375"/>
                <a:ext cx="2197100" cy="22066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4" name="Rechte verbindingslijn 36"/>
              <p:cNvCxnSpPr/>
              <p:nvPr/>
            </p:nvCxnSpPr>
            <p:spPr bwMode="hidden">
              <a:xfrm flipH="1" flipV="1">
                <a:off x="-1" y="5864225"/>
                <a:ext cx="987425" cy="99377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sp>
        <p:nvSpPr>
          <p:cNvPr id="56" name="Rechthoek 59"/>
          <p:cNvSpPr/>
          <p:nvPr/>
        </p:nvSpPr>
        <p:spPr>
          <a:xfrm>
            <a:off x="0" y="0"/>
            <a:ext cx="5486400" cy="6858000"/>
          </a:xfrm>
          <a:prstGeom prst="rect">
            <a:avLst/>
          </a:prstGeom>
          <a:gradFill>
            <a:gsLst>
              <a:gs pos="69000">
                <a:schemeClr val="bg1"/>
              </a:gs>
              <a:gs pos="0">
                <a:schemeClr val="bg1"/>
              </a:gs>
              <a:gs pos="100000">
                <a:schemeClr val="bg1">
                  <a:lumMod val="95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dirty="0"/>
          </a:p>
        </p:txBody>
      </p:sp>
      <p:cxnSp>
        <p:nvCxnSpPr>
          <p:cNvPr id="57" name="Rechte verbindingslijn 58"/>
          <p:cNvCxnSpPr/>
          <p:nvPr/>
        </p:nvCxnSpPr>
        <p:spPr>
          <a:xfrm>
            <a:off x="5942410" y="2895600"/>
            <a:ext cx="2744390"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3" name="Tijdelijke aanduiding voor afbeelding 2"/>
          <p:cNvSpPr>
            <a:spLocks noGrp="1"/>
          </p:cNvSpPr>
          <p:nvPr>
            <p:ph type="pic" idx="1"/>
          </p:nvPr>
        </p:nvSpPr>
        <p:spPr>
          <a:xfrm>
            <a:off x="3309" y="-159"/>
            <a:ext cx="5486400" cy="6858000"/>
          </a:xfrm>
        </p:spPr>
        <p:txBody>
          <a:bodyPr tIns="457200" rtlCol="0">
            <a:normAutofit/>
          </a:bodyPr>
          <a:lstStyle>
            <a:lvl1pPr marL="0" indent="0" algn="ctr">
              <a:buNone/>
              <a:defRPr sz="844"/>
            </a:lvl1pPr>
            <a:lvl2pPr marL="192881" indent="0">
              <a:buNone/>
              <a:defRPr sz="1181"/>
            </a:lvl2pPr>
            <a:lvl3pPr marL="385763" indent="0">
              <a:buNone/>
              <a:defRPr sz="1013"/>
            </a:lvl3pPr>
            <a:lvl4pPr marL="578644" indent="0">
              <a:buNone/>
              <a:defRPr sz="844"/>
            </a:lvl4pPr>
            <a:lvl5pPr marL="771525" indent="0">
              <a:buNone/>
              <a:defRPr sz="844"/>
            </a:lvl5pPr>
            <a:lvl6pPr marL="964406" indent="0">
              <a:buNone/>
              <a:defRPr sz="844"/>
            </a:lvl6pPr>
            <a:lvl7pPr marL="1157288" indent="0">
              <a:buNone/>
              <a:defRPr sz="844"/>
            </a:lvl7pPr>
            <a:lvl8pPr marL="1350169" indent="0">
              <a:buNone/>
              <a:defRPr sz="844"/>
            </a:lvl8pPr>
            <a:lvl9pPr marL="1543050" indent="0">
              <a:buNone/>
              <a:defRPr sz="844"/>
            </a:lvl9pPr>
          </a:lstStyle>
          <a:p>
            <a:pPr lvl="0"/>
            <a:r>
              <a:rPr lang="nl-NL" noProof="0"/>
              <a:t>Klik op het pictogram als u een afbeelding wilt toevoegen</a:t>
            </a:r>
            <a:endParaRPr lang="nl-NL" noProof="0" dirty="0"/>
          </a:p>
        </p:txBody>
      </p:sp>
      <p:sp>
        <p:nvSpPr>
          <p:cNvPr id="2" name="Titel 1"/>
          <p:cNvSpPr>
            <a:spLocks noGrp="1"/>
          </p:cNvSpPr>
          <p:nvPr>
            <p:ph type="title"/>
          </p:nvPr>
        </p:nvSpPr>
        <p:spPr>
          <a:xfrm>
            <a:off x="5932171" y="576072"/>
            <a:ext cx="2743200" cy="2194560"/>
          </a:xfrm>
        </p:spPr>
        <p:txBody>
          <a:bodyPr>
            <a:normAutofit/>
          </a:bodyPr>
          <a:lstStyle>
            <a:lvl1pPr>
              <a:defRPr sz="1097">
                <a:solidFill>
                  <a:schemeClr val="bg1"/>
                </a:solidFill>
              </a:defRPr>
            </a:lvl1pPr>
          </a:lstStyle>
          <a:p>
            <a:r>
              <a:rPr lang="nl-NL"/>
              <a:t>Klik om de stijl te bewerken</a:t>
            </a:r>
            <a:endParaRPr lang="nl-NL" dirty="0"/>
          </a:p>
        </p:txBody>
      </p:sp>
      <p:sp>
        <p:nvSpPr>
          <p:cNvPr id="4" name="Tijdelijke aanduiding voor tekst 3"/>
          <p:cNvSpPr>
            <a:spLocks noGrp="1"/>
          </p:cNvSpPr>
          <p:nvPr>
            <p:ph type="body" sz="half" idx="2"/>
          </p:nvPr>
        </p:nvSpPr>
        <p:spPr>
          <a:xfrm>
            <a:off x="5932171" y="2999232"/>
            <a:ext cx="2743200" cy="2286000"/>
          </a:xfrm>
        </p:spPr>
        <p:txBody>
          <a:bodyPr/>
          <a:lstStyle>
            <a:lvl1pPr marL="0" indent="0">
              <a:spcBef>
                <a:spcPts val="506"/>
              </a:spcBef>
              <a:buNone/>
              <a:defRPr sz="675">
                <a:solidFill>
                  <a:schemeClr val="bg1"/>
                </a:solidFill>
              </a:defRPr>
            </a:lvl1pPr>
            <a:lvl2pPr marL="192881" indent="0">
              <a:buNone/>
              <a:defRPr sz="591"/>
            </a:lvl2pPr>
            <a:lvl3pPr marL="385763" indent="0">
              <a:buNone/>
              <a:defRPr sz="506"/>
            </a:lvl3pPr>
            <a:lvl4pPr marL="578644" indent="0">
              <a:buNone/>
              <a:defRPr sz="422"/>
            </a:lvl4pPr>
            <a:lvl5pPr marL="771525" indent="0">
              <a:buNone/>
              <a:defRPr sz="422"/>
            </a:lvl5pPr>
            <a:lvl6pPr marL="964406" indent="0">
              <a:buNone/>
              <a:defRPr sz="422"/>
            </a:lvl6pPr>
            <a:lvl7pPr marL="1157288" indent="0">
              <a:buNone/>
              <a:defRPr sz="422"/>
            </a:lvl7pPr>
            <a:lvl8pPr marL="1350169" indent="0">
              <a:buNone/>
              <a:defRPr sz="422"/>
            </a:lvl8pPr>
            <a:lvl9pPr marL="1543050" indent="0">
              <a:buNone/>
              <a:defRPr sz="422"/>
            </a:lvl9pPr>
          </a:lstStyle>
          <a:p>
            <a:pPr lvl="0"/>
            <a:r>
              <a:rPr lang="nl-NL"/>
              <a:t>Klik om de modelstijlen te bewerken</a:t>
            </a:r>
          </a:p>
        </p:txBody>
      </p:sp>
    </p:spTree>
    <p:extLst>
      <p:ext uri="{BB962C8B-B14F-4D97-AF65-F5344CB8AC3E}">
        <p14:creationId xmlns:p14="http://schemas.microsoft.com/office/powerpoint/2010/main" val="328517873"/>
      </p:ext>
    </p:extLst>
  </p:cSld>
  <p:clrMapOvr>
    <a:masterClrMapping/>
  </p:clrMapOvr>
  <p:transition spd="med">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53000">
              <a:schemeClr val="bg1"/>
            </a:gs>
            <a:gs pos="0">
              <a:schemeClr val="bg1">
                <a:lumMod val="100000"/>
              </a:schemeClr>
            </a:gs>
            <a:gs pos="100000">
              <a:schemeClr val="bg1">
                <a:lumMod val="95000"/>
                <a:alpha val="65000"/>
              </a:schemeClr>
            </a:gs>
          </a:gsLst>
          <a:lin ang="5400000" scaled="1"/>
          <a:tileRect/>
        </a:gradFill>
        <a:effectLst/>
      </p:bgPr>
    </p:bg>
    <p:spTree>
      <p:nvGrpSpPr>
        <p:cNvPr id="1" name=""/>
        <p:cNvGrpSpPr/>
        <p:nvPr/>
      </p:nvGrpSpPr>
      <p:grpSpPr>
        <a:xfrm>
          <a:off x="0" y="0"/>
          <a:ext cx="0" cy="0"/>
          <a:chOff x="0" y="0"/>
          <a:chExt cx="0" cy="0"/>
        </a:xfrm>
      </p:grpSpPr>
      <p:grpSp>
        <p:nvGrpSpPr>
          <p:cNvPr id="1026" name="Groep 95"/>
          <p:cNvGrpSpPr>
            <a:grpSpLocks/>
          </p:cNvGrpSpPr>
          <p:nvPr/>
        </p:nvGrpSpPr>
        <p:grpSpPr bwMode="auto">
          <a:xfrm>
            <a:off x="0" y="0"/>
            <a:ext cx="9144000" cy="6858000"/>
            <a:chOff x="-1" y="0"/>
            <a:chExt cx="12192002" cy="6858000"/>
          </a:xfrm>
        </p:grpSpPr>
        <p:cxnSp>
          <p:nvCxnSpPr>
            <p:cNvPr id="97" name="Rechte verbindingslijn 96"/>
            <p:cNvCxnSpPr/>
            <p:nvPr/>
          </p:nvCxnSpPr>
          <p:spPr bwMode="hidden">
            <a:xfrm>
              <a:off x="609599"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98" name="Rechte verbindingslijn 97"/>
            <p:cNvCxnSpPr/>
            <p:nvPr/>
          </p:nvCxnSpPr>
          <p:spPr bwMode="hidden">
            <a:xfrm>
              <a:off x="1828799"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99" name="Rechte verbindingslijn 98"/>
            <p:cNvCxnSpPr/>
            <p:nvPr/>
          </p:nvCxnSpPr>
          <p:spPr bwMode="hidden">
            <a:xfrm>
              <a:off x="3047999"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0" name="Rechte verbindingslijn 99"/>
            <p:cNvCxnSpPr/>
            <p:nvPr/>
          </p:nvCxnSpPr>
          <p:spPr bwMode="hidden">
            <a:xfrm>
              <a:off x="4267200"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1" name="Rechte verbindingslijn 100"/>
            <p:cNvCxnSpPr/>
            <p:nvPr/>
          </p:nvCxnSpPr>
          <p:spPr bwMode="hidden">
            <a:xfrm>
              <a:off x="5486400"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2" name="Rechte verbindingslijn 101"/>
            <p:cNvCxnSpPr/>
            <p:nvPr/>
          </p:nvCxnSpPr>
          <p:spPr bwMode="hidden">
            <a:xfrm>
              <a:off x="6705600"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3" name="Rechte verbindingslijn 102"/>
            <p:cNvCxnSpPr/>
            <p:nvPr/>
          </p:nvCxnSpPr>
          <p:spPr bwMode="hidden">
            <a:xfrm>
              <a:off x="7924800"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4" name="Rechte verbindingslijn 103"/>
            <p:cNvCxnSpPr/>
            <p:nvPr/>
          </p:nvCxnSpPr>
          <p:spPr bwMode="hidden">
            <a:xfrm>
              <a:off x="9144001"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5" name="Rechte verbindingslijn 104"/>
            <p:cNvCxnSpPr/>
            <p:nvPr/>
          </p:nvCxnSpPr>
          <p:spPr bwMode="hidden">
            <a:xfrm>
              <a:off x="10363201"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6" name="Rechte verbindingslijn 105"/>
            <p:cNvCxnSpPr/>
            <p:nvPr/>
          </p:nvCxnSpPr>
          <p:spPr bwMode="hidden">
            <a:xfrm>
              <a:off x="11582401"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7" name="Rechte verbindingslijn 106"/>
            <p:cNvCxnSpPr/>
            <p:nvPr/>
          </p:nvCxnSpPr>
          <p:spPr bwMode="hidden">
            <a:xfrm>
              <a:off x="3174" y="385763"/>
              <a:ext cx="12188827" cy="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8" name="Rechte verbindingslijn 107"/>
            <p:cNvCxnSpPr/>
            <p:nvPr/>
          </p:nvCxnSpPr>
          <p:spPr bwMode="hidden">
            <a:xfrm>
              <a:off x="3174" y="1611313"/>
              <a:ext cx="12188827" cy="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9" name="Rechte verbindingslijn 108"/>
            <p:cNvCxnSpPr/>
            <p:nvPr/>
          </p:nvCxnSpPr>
          <p:spPr bwMode="hidden">
            <a:xfrm>
              <a:off x="3174" y="2835275"/>
              <a:ext cx="12188827" cy="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0" name="Rechte verbindingslijn 109"/>
            <p:cNvCxnSpPr/>
            <p:nvPr/>
          </p:nvCxnSpPr>
          <p:spPr bwMode="hidden">
            <a:xfrm>
              <a:off x="3174" y="4060825"/>
              <a:ext cx="12188827" cy="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1" name="Rechte verbindingslijn 110"/>
            <p:cNvCxnSpPr/>
            <p:nvPr/>
          </p:nvCxnSpPr>
          <p:spPr bwMode="hidden">
            <a:xfrm>
              <a:off x="3174" y="5284788"/>
              <a:ext cx="12188827" cy="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2" name="Rechte verbindingslijn 111"/>
            <p:cNvCxnSpPr/>
            <p:nvPr/>
          </p:nvCxnSpPr>
          <p:spPr bwMode="hidden">
            <a:xfrm>
              <a:off x="3174" y="6510338"/>
              <a:ext cx="12188827" cy="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1049" name="Groep 112"/>
            <p:cNvGrpSpPr>
              <a:grpSpLocks/>
            </p:cNvGrpSpPr>
            <p:nvPr userDrawn="1"/>
          </p:nvGrpSpPr>
          <p:grpSpPr bwMode="auto">
            <a:xfrm>
              <a:off x="-1" y="0"/>
              <a:ext cx="12192001" cy="6858000"/>
              <a:chOff x="-1" y="0"/>
              <a:chExt cx="12192001" cy="6858000"/>
            </a:xfrm>
          </p:grpSpPr>
          <p:cxnSp>
            <p:nvCxnSpPr>
              <p:cNvPr id="131" name="Rechte verbindingslijn 130"/>
              <p:cNvCxnSpPr/>
              <p:nvPr/>
            </p:nvCxnSpPr>
            <p:spPr bwMode="hidden">
              <a:xfrm>
                <a:off x="225424" y="0"/>
                <a:ext cx="6816726"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2" name="Rechte verbindingslijn 131"/>
              <p:cNvCxnSpPr/>
              <p:nvPr/>
            </p:nvCxnSpPr>
            <p:spPr bwMode="hidden">
              <a:xfrm>
                <a:off x="1449387" y="0"/>
                <a:ext cx="6815138"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3" name="Rechte verbindingslijn 132"/>
              <p:cNvCxnSpPr/>
              <p:nvPr/>
            </p:nvCxnSpPr>
            <p:spPr bwMode="hidden">
              <a:xfrm>
                <a:off x="2665412" y="0"/>
                <a:ext cx="6816726"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4" name="Rechte verbindingslijn 133"/>
              <p:cNvCxnSpPr/>
              <p:nvPr/>
            </p:nvCxnSpPr>
            <p:spPr bwMode="hidden">
              <a:xfrm>
                <a:off x="3884613" y="0"/>
                <a:ext cx="6816726"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5" name="Rechte verbindingslijn 134"/>
              <p:cNvCxnSpPr/>
              <p:nvPr/>
            </p:nvCxnSpPr>
            <p:spPr bwMode="hidden">
              <a:xfrm>
                <a:off x="5106988" y="0"/>
                <a:ext cx="6815138"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1072" name="Groep 135"/>
              <p:cNvGrpSpPr>
                <a:grpSpLocks/>
              </p:cNvGrpSpPr>
              <p:nvPr/>
            </p:nvGrpSpPr>
            <p:grpSpPr bwMode="auto">
              <a:xfrm>
                <a:off x="6327885" y="0"/>
                <a:ext cx="5864115" cy="5898673"/>
                <a:chOff x="6327885" y="0"/>
                <a:chExt cx="5864115" cy="5898673"/>
              </a:xfrm>
            </p:grpSpPr>
            <p:cxnSp>
              <p:nvCxnSpPr>
                <p:cNvPr id="142" name="Rechte verbindingslijn 141"/>
                <p:cNvCxnSpPr/>
                <p:nvPr/>
              </p:nvCxnSpPr>
              <p:spPr bwMode="hidden">
                <a:xfrm>
                  <a:off x="6327775" y="0"/>
                  <a:ext cx="5864226" cy="589915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3" name="Rechte verbindingslijn 142"/>
                <p:cNvCxnSpPr/>
                <p:nvPr/>
              </p:nvCxnSpPr>
              <p:spPr bwMode="hidden">
                <a:xfrm>
                  <a:off x="7548563" y="0"/>
                  <a:ext cx="4643438" cy="4672013"/>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4" name="Rechte verbindingslijn 143"/>
                <p:cNvCxnSpPr/>
                <p:nvPr/>
              </p:nvCxnSpPr>
              <p:spPr bwMode="hidden">
                <a:xfrm>
                  <a:off x="8772525" y="0"/>
                  <a:ext cx="3419476" cy="345757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5" name="Rechte verbindingslijn 144"/>
                <p:cNvCxnSpPr/>
                <p:nvPr/>
              </p:nvCxnSpPr>
              <p:spPr bwMode="hidden">
                <a:xfrm>
                  <a:off x="9982201" y="0"/>
                  <a:ext cx="2209800" cy="2227263"/>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6" name="Rechte verbindingslijn 145"/>
                <p:cNvCxnSpPr/>
                <p:nvPr/>
              </p:nvCxnSpPr>
              <p:spPr bwMode="hidden">
                <a:xfrm>
                  <a:off x="11198226" y="0"/>
                  <a:ext cx="993775" cy="10033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137" name="Rechte verbindingslijn 136"/>
              <p:cNvCxnSpPr/>
              <p:nvPr/>
            </p:nvCxnSpPr>
            <p:spPr bwMode="hidden">
              <a:xfrm flipH="1" flipV="1">
                <a:off x="-1" y="1012825"/>
                <a:ext cx="5829301" cy="584517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8" name="Rechte verbindingslijn 137"/>
              <p:cNvCxnSpPr/>
              <p:nvPr/>
            </p:nvCxnSpPr>
            <p:spPr bwMode="hidden">
              <a:xfrm flipH="1" flipV="1">
                <a:off x="-1" y="2227263"/>
                <a:ext cx="4614864" cy="4630737"/>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9" name="Rechte verbindingslijn 138"/>
              <p:cNvCxnSpPr/>
              <p:nvPr/>
            </p:nvCxnSpPr>
            <p:spPr bwMode="hidden">
              <a:xfrm flipH="1" flipV="1">
                <a:off x="-1" y="3432175"/>
                <a:ext cx="3398839" cy="342582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0" name="Rechte verbindingslijn 139"/>
              <p:cNvCxnSpPr/>
              <p:nvPr/>
            </p:nvCxnSpPr>
            <p:spPr bwMode="hidden">
              <a:xfrm flipH="1" flipV="1">
                <a:off x="-1" y="4651375"/>
                <a:ext cx="2197100" cy="220662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1" name="Rechte verbindingslijn 140"/>
              <p:cNvCxnSpPr/>
              <p:nvPr/>
            </p:nvCxnSpPr>
            <p:spPr bwMode="hidden">
              <a:xfrm flipH="1" flipV="1">
                <a:off x="-1" y="5864225"/>
                <a:ext cx="987425" cy="99377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grpSp>
          <p:nvGrpSpPr>
            <p:cNvPr id="1050" name="Groep 113"/>
            <p:cNvGrpSpPr>
              <a:grpSpLocks/>
            </p:cNvGrpSpPr>
            <p:nvPr userDrawn="1"/>
          </p:nvGrpSpPr>
          <p:grpSpPr bwMode="auto">
            <a:xfrm flipH="1">
              <a:off x="0" y="0"/>
              <a:ext cx="12192001" cy="6858000"/>
              <a:chOff x="-1" y="0"/>
              <a:chExt cx="12192001" cy="6858000"/>
            </a:xfrm>
          </p:grpSpPr>
          <p:cxnSp>
            <p:nvCxnSpPr>
              <p:cNvPr id="115" name="Rechte verbindingslijn 114"/>
              <p:cNvCxnSpPr/>
              <p:nvPr/>
            </p:nvCxnSpPr>
            <p:spPr bwMode="hidden">
              <a:xfrm>
                <a:off x="225424" y="0"/>
                <a:ext cx="6816726"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6" name="Rechte verbindingslijn 115"/>
              <p:cNvCxnSpPr/>
              <p:nvPr/>
            </p:nvCxnSpPr>
            <p:spPr bwMode="hidden">
              <a:xfrm>
                <a:off x="1449386" y="0"/>
                <a:ext cx="6815139"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7" name="Rechte verbindingslijn 116"/>
              <p:cNvCxnSpPr/>
              <p:nvPr/>
            </p:nvCxnSpPr>
            <p:spPr bwMode="hidden">
              <a:xfrm>
                <a:off x="2665411" y="0"/>
                <a:ext cx="6816726"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8" name="Rechte verbindingslijn 117"/>
              <p:cNvCxnSpPr/>
              <p:nvPr/>
            </p:nvCxnSpPr>
            <p:spPr bwMode="hidden">
              <a:xfrm>
                <a:off x="3884612" y="0"/>
                <a:ext cx="6816726"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9" name="Rechte verbindingslijn 118"/>
              <p:cNvCxnSpPr/>
              <p:nvPr/>
            </p:nvCxnSpPr>
            <p:spPr bwMode="hidden">
              <a:xfrm>
                <a:off x="5106987" y="0"/>
                <a:ext cx="6815139"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1056" name="Groep 119"/>
              <p:cNvGrpSpPr>
                <a:grpSpLocks/>
              </p:cNvGrpSpPr>
              <p:nvPr/>
            </p:nvGrpSpPr>
            <p:grpSpPr bwMode="auto">
              <a:xfrm>
                <a:off x="6327885" y="0"/>
                <a:ext cx="5864115" cy="5898673"/>
                <a:chOff x="6327885" y="0"/>
                <a:chExt cx="5864115" cy="5898673"/>
              </a:xfrm>
            </p:grpSpPr>
            <p:cxnSp>
              <p:nvCxnSpPr>
                <p:cNvPr id="126" name="Rechte verbindingslijn 125"/>
                <p:cNvCxnSpPr/>
                <p:nvPr/>
              </p:nvCxnSpPr>
              <p:spPr bwMode="hidden">
                <a:xfrm>
                  <a:off x="6327775" y="0"/>
                  <a:ext cx="5864226" cy="589915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7" name="Rechte verbindingslijn 126"/>
                <p:cNvCxnSpPr/>
                <p:nvPr/>
              </p:nvCxnSpPr>
              <p:spPr bwMode="hidden">
                <a:xfrm>
                  <a:off x="7548562" y="0"/>
                  <a:ext cx="4643439" cy="4672013"/>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8" name="Rechte verbindingslijn 127"/>
                <p:cNvCxnSpPr/>
                <p:nvPr/>
              </p:nvCxnSpPr>
              <p:spPr bwMode="hidden">
                <a:xfrm>
                  <a:off x="8772525" y="0"/>
                  <a:ext cx="3419476" cy="345757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9" name="Rechte verbindingslijn 128"/>
                <p:cNvCxnSpPr/>
                <p:nvPr/>
              </p:nvCxnSpPr>
              <p:spPr bwMode="hidden">
                <a:xfrm>
                  <a:off x="9982201" y="0"/>
                  <a:ext cx="2209800" cy="2227263"/>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0" name="Rechte verbindingslijn 129"/>
                <p:cNvCxnSpPr/>
                <p:nvPr/>
              </p:nvCxnSpPr>
              <p:spPr bwMode="hidden">
                <a:xfrm>
                  <a:off x="11198226" y="0"/>
                  <a:ext cx="993775" cy="10033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121" name="Rechte verbindingslijn 120"/>
              <p:cNvCxnSpPr/>
              <p:nvPr/>
            </p:nvCxnSpPr>
            <p:spPr bwMode="hidden">
              <a:xfrm flipH="1" flipV="1">
                <a:off x="-1" y="1012825"/>
                <a:ext cx="5829301" cy="584517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2" name="Rechte verbindingslijn 121"/>
              <p:cNvCxnSpPr/>
              <p:nvPr/>
            </p:nvCxnSpPr>
            <p:spPr bwMode="hidden">
              <a:xfrm flipH="1" flipV="1">
                <a:off x="-1" y="2227263"/>
                <a:ext cx="4614863" cy="4630737"/>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3" name="Rechte verbindingslijn 122"/>
              <p:cNvCxnSpPr/>
              <p:nvPr/>
            </p:nvCxnSpPr>
            <p:spPr bwMode="hidden">
              <a:xfrm flipH="1" flipV="1">
                <a:off x="-1" y="3432175"/>
                <a:ext cx="3398838" cy="342582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4" name="Rechte verbindingslijn 123"/>
              <p:cNvCxnSpPr/>
              <p:nvPr/>
            </p:nvCxnSpPr>
            <p:spPr bwMode="hidden">
              <a:xfrm flipH="1" flipV="1">
                <a:off x="-1" y="4651375"/>
                <a:ext cx="2197100" cy="220662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5" name="Rechte verbindingslijn 124"/>
              <p:cNvCxnSpPr/>
              <p:nvPr/>
            </p:nvCxnSpPr>
            <p:spPr bwMode="hidden">
              <a:xfrm flipH="1" flipV="1">
                <a:off x="-1" y="5864225"/>
                <a:ext cx="987425" cy="99377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grpSp>
      <p:sp>
        <p:nvSpPr>
          <p:cNvPr id="1027" name="Tijdelijke aanduiding voor titel 1"/>
          <p:cNvSpPr>
            <a:spLocks noGrp="1"/>
          </p:cNvSpPr>
          <p:nvPr>
            <p:ph type="title"/>
          </p:nvPr>
        </p:nvSpPr>
        <p:spPr bwMode="auto">
          <a:xfrm>
            <a:off x="971551" y="503238"/>
            <a:ext cx="72009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nl-NL" dirty="0"/>
              <a:t>Klik om het opmaakprofiel te bewerken</a:t>
            </a:r>
          </a:p>
        </p:txBody>
      </p:sp>
      <p:sp>
        <p:nvSpPr>
          <p:cNvPr id="1028" name="Tijdelijke aanduiding voor tekst 2"/>
          <p:cNvSpPr>
            <a:spLocks noGrp="1"/>
          </p:cNvSpPr>
          <p:nvPr>
            <p:ph type="body" idx="1"/>
          </p:nvPr>
        </p:nvSpPr>
        <p:spPr bwMode="auto">
          <a:xfrm>
            <a:off x="971551" y="1981200"/>
            <a:ext cx="7200900" cy="381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nl-NL" dirty="0"/>
              <a:t>Klik om de opmaakprofielen van de </a:t>
            </a:r>
            <a:r>
              <a:rPr lang="nl-NL" dirty="0" err="1"/>
              <a:t>modeltekst</a:t>
            </a:r>
            <a:r>
              <a:rPr lang="nl-NL" dirty="0"/>
              <a:t> te bewerken</a:t>
            </a:r>
          </a:p>
          <a:p>
            <a:pPr lvl="1"/>
            <a:r>
              <a:rPr lang="nl-NL" dirty="0"/>
              <a:t>Tweede niveau</a:t>
            </a:r>
          </a:p>
          <a:p>
            <a:pPr lvl="2"/>
            <a:r>
              <a:rPr lang="nl-NL" dirty="0"/>
              <a:t>Derde niveau</a:t>
            </a:r>
          </a:p>
          <a:p>
            <a:pPr lvl="3"/>
            <a:r>
              <a:rPr lang="nl-NL" dirty="0"/>
              <a:t>Vierde niveau</a:t>
            </a:r>
          </a:p>
          <a:p>
            <a:pPr lvl="4"/>
            <a:r>
              <a:rPr lang="nl-NL" dirty="0"/>
              <a:t>Vijfde niveau</a:t>
            </a:r>
          </a:p>
        </p:txBody>
      </p:sp>
      <p:sp>
        <p:nvSpPr>
          <p:cNvPr id="4" name="Tijdelijke aanduiding voor datum 3"/>
          <p:cNvSpPr>
            <a:spLocks noGrp="1"/>
          </p:cNvSpPr>
          <p:nvPr>
            <p:ph type="dt" sz="half" idx="2"/>
          </p:nvPr>
        </p:nvSpPr>
        <p:spPr>
          <a:xfrm>
            <a:off x="6971111" y="6289675"/>
            <a:ext cx="723900" cy="222250"/>
          </a:xfrm>
          <a:prstGeom prst="rect">
            <a:avLst/>
          </a:prstGeom>
        </p:spPr>
        <p:txBody>
          <a:bodyPr vert="horz" lIns="91440" tIns="45720" rIns="91440" bIns="45720" rtlCol="0" anchor="ctr"/>
          <a:lstStyle>
            <a:lvl1pPr algn="r" fontAlgn="auto">
              <a:spcBef>
                <a:spcPts val="0"/>
              </a:spcBef>
              <a:spcAft>
                <a:spcPts val="0"/>
              </a:spcAft>
              <a:defRPr sz="338" smtClean="0">
                <a:solidFill>
                  <a:schemeClr val="tx1">
                    <a:lumMod val="50000"/>
                    <a:lumOff val="50000"/>
                  </a:schemeClr>
                </a:solidFill>
                <a:latin typeface="+mn-lt"/>
              </a:defRPr>
            </a:lvl1pPr>
          </a:lstStyle>
          <a:p>
            <a:pPr>
              <a:defRPr/>
            </a:pPr>
            <a:fld id="{22837EE3-D56E-4200-B40C-B965BED2FC4A}" type="datetime1">
              <a:rPr lang="nl-NL" smtClean="0"/>
              <a:pPr>
                <a:defRPr/>
              </a:pPr>
              <a:t>10-11-2016</a:t>
            </a:fld>
            <a:endParaRPr lang="nl-NL" dirty="0"/>
          </a:p>
        </p:txBody>
      </p:sp>
      <p:sp>
        <p:nvSpPr>
          <p:cNvPr id="5" name="Tijdelijke aanduiding voor voettekst 4"/>
          <p:cNvSpPr>
            <a:spLocks noGrp="1"/>
          </p:cNvSpPr>
          <p:nvPr>
            <p:ph type="ftr" sz="quarter" idx="3"/>
          </p:nvPr>
        </p:nvSpPr>
        <p:spPr>
          <a:xfrm>
            <a:off x="457202" y="6289675"/>
            <a:ext cx="4595813" cy="222250"/>
          </a:xfrm>
          <a:prstGeom prst="rect">
            <a:avLst/>
          </a:prstGeom>
        </p:spPr>
        <p:txBody>
          <a:bodyPr vert="horz" lIns="91440" tIns="45720" rIns="91440" bIns="45720" rtlCol="0" anchor="ctr"/>
          <a:lstStyle>
            <a:lvl1pPr algn="l" fontAlgn="auto">
              <a:spcBef>
                <a:spcPts val="0"/>
              </a:spcBef>
              <a:spcAft>
                <a:spcPts val="0"/>
              </a:spcAft>
              <a:defRPr sz="338" dirty="0">
                <a:solidFill>
                  <a:schemeClr val="tx1">
                    <a:lumMod val="50000"/>
                    <a:lumOff val="50000"/>
                  </a:schemeClr>
                </a:solidFill>
                <a:latin typeface="+mn-lt"/>
              </a:defRPr>
            </a:lvl1pPr>
          </a:lstStyle>
          <a:p>
            <a:pPr>
              <a:defRPr/>
            </a:pPr>
            <a:endParaRPr lang="nl-NL" dirty="0"/>
          </a:p>
        </p:txBody>
      </p:sp>
      <p:sp>
        <p:nvSpPr>
          <p:cNvPr id="6" name="Tijdelijke aanduiding voor dianummer 5"/>
          <p:cNvSpPr>
            <a:spLocks noGrp="1"/>
          </p:cNvSpPr>
          <p:nvPr>
            <p:ph type="sldNum" sz="quarter" idx="4"/>
          </p:nvPr>
        </p:nvSpPr>
        <p:spPr>
          <a:xfrm>
            <a:off x="7998619" y="6289675"/>
            <a:ext cx="689372" cy="222250"/>
          </a:xfrm>
          <a:prstGeom prst="rect">
            <a:avLst/>
          </a:prstGeom>
        </p:spPr>
        <p:txBody>
          <a:bodyPr vert="horz" wrap="square" lIns="91440" tIns="45720" rIns="91440" bIns="45720" numCol="1" anchor="ctr" anchorCtr="0" compatLnSpc="1">
            <a:prstTxWarp prst="textNoShape">
              <a:avLst/>
            </a:prstTxWarp>
          </a:bodyPr>
          <a:lstStyle>
            <a:lvl1pPr algn="r">
              <a:defRPr sz="338">
                <a:solidFill>
                  <a:srgbClr val="959795"/>
                </a:solidFill>
              </a:defRPr>
            </a:lvl1pPr>
          </a:lstStyle>
          <a:p>
            <a:fld id="{1C772DE6-7D70-46FA-9224-D8E6BE331B61}" type="slidenum">
              <a:rPr lang="nl-NL" smtClean="0"/>
              <a:pPr/>
              <a:t>‹nr.›</a:t>
            </a:fld>
            <a:endParaRPr lang="nl-NL" dirty="0"/>
          </a:p>
        </p:txBody>
      </p:sp>
      <p:cxnSp>
        <p:nvCxnSpPr>
          <p:cNvPr id="148" name="Rechte verbindingslijn 147"/>
          <p:cNvCxnSpPr/>
          <p:nvPr/>
        </p:nvCxnSpPr>
        <p:spPr>
          <a:xfrm>
            <a:off x="457200" y="6172200"/>
            <a:ext cx="8229600" cy="0"/>
          </a:xfrm>
          <a:prstGeom prst="line">
            <a:avLst/>
          </a:prstGeom>
          <a:ln w="12700"/>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60" r:id="rId1"/>
    <p:sldLayoutId id="2147483654" r:id="rId2"/>
    <p:sldLayoutId id="2147483661" r:id="rId3"/>
    <p:sldLayoutId id="2147483655" r:id="rId4"/>
    <p:sldLayoutId id="2147483656" r:id="rId5"/>
    <p:sldLayoutId id="2147483657" r:id="rId6"/>
    <p:sldLayoutId id="2147483662" r:id="rId7"/>
    <p:sldLayoutId id="2147483663" r:id="rId8"/>
    <p:sldLayoutId id="2147483664" r:id="rId9"/>
    <p:sldLayoutId id="2147483658" r:id="rId10"/>
    <p:sldLayoutId id="2147483659" r:id="rId11"/>
  </p:sldLayoutIdLst>
  <p:transition spd="med">
    <p:fade/>
  </p:transition>
  <p:hf sldNum="0" hdr="0" ftr="0" dt="0"/>
  <p:txStyles>
    <p:titleStyle>
      <a:lvl1pPr algn="l" rtl="0" eaLnBrk="1" fontAlgn="base" hangingPunct="1">
        <a:lnSpc>
          <a:spcPct val="90000"/>
        </a:lnSpc>
        <a:spcBef>
          <a:spcPct val="0"/>
        </a:spcBef>
        <a:spcAft>
          <a:spcPct val="0"/>
        </a:spcAft>
        <a:defRPr sz="1350" b="1" kern="1200">
          <a:solidFill>
            <a:schemeClr val="accent1"/>
          </a:solidFill>
          <a:latin typeface="+mj-lt"/>
          <a:ea typeface="+mj-ea"/>
          <a:cs typeface="+mj-cs"/>
        </a:defRPr>
      </a:lvl1pPr>
      <a:lvl2pPr algn="l" rtl="0" eaLnBrk="1" fontAlgn="base" hangingPunct="1">
        <a:lnSpc>
          <a:spcPct val="90000"/>
        </a:lnSpc>
        <a:spcBef>
          <a:spcPct val="0"/>
        </a:spcBef>
        <a:spcAft>
          <a:spcPct val="0"/>
        </a:spcAft>
        <a:defRPr sz="1350" b="1">
          <a:solidFill>
            <a:schemeClr val="accent1"/>
          </a:solidFill>
          <a:latin typeface="Arial" panose="020B0604020202020204" pitchFamily="34" charset="0"/>
        </a:defRPr>
      </a:lvl2pPr>
      <a:lvl3pPr algn="l" rtl="0" eaLnBrk="1" fontAlgn="base" hangingPunct="1">
        <a:lnSpc>
          <a:spcPct val="90000"/>
        </a:lnSpc>
        <a:spcBef>
          <a:spcPct val="0"/>
        </a:spcBef>
        <a:spcAft>
          <a:spcPct val="0"/>
        </a:spcAft>
        <a:defRPr sz="1350" b="1">
          <a:solidFill>
            <a:schemeClr val="accent1"/>
          </a:solidFill>
          <a:latin typeface="Arial" panose="020B0604020202020204" pitchFamily="34" charset="0"/>
        </a:defRPr>
      </a:lvl3pPr>
      <a:lvl4pPr algn="l" rtl="0" eaLnBrk="1" fontAlgn="base" hangingPunct="1">
        <a:lnSpc>
          <a:spcPct val="90000"/>
        </a:lnSpc>
        <a:spcBef>
          <a:spcPct val="0"/>
        </a:spcBef>
        <a:spcAft>
          <a:spcPct val="0"/>
        </a:spcAft>
        <a:defRPr sz="1350" b="1">
          <a:solidFill>
            <a:schemeClr val="accent1"/>
          </a:solidFill>
          <a:latin typeface="Arial" panose="020B0604020202020204" pitchFamily="34" charset="0"/>
        </a:defRPr>
      </a:lvl4pPr>
      <a:lvl5pPr algn="l" rtl="0" eaLnBrk="1" fontAlgn="base" hangingPunct="1">
        <a:lnSpc>
          <a:spcPct val="90000"/>
        </a:lnSpc>
        <a:spcBef>
          <a:spcPct val="0"/>
        </a:spcBef>
        <a:spcAft>
          <a:spcPct val="0"/>
        </a:spcAft>
        <a:defRPr sz="1350" b="1">
          <a:solidFill>
            <a:schemeClr val="accent1"/>
          </a:solidFill>
          <a:latin typeface="Arial" panose="020B0604020202020204" pitchFamily="34" charset="0"/>
        </a:defRPr>
      </a:lvl5pPr>
      <a:lvl6pPr marL="192881" algn="l" rtl="0" eaLnBrk="1" fontAlgn="base" hangingPunct="1">
        <a:lnSpc>
          <a:spcPct val="90000"/>
        </a:lnSpc>
        <a:spcBef>
          <a:spcPct val="0"/>
        </a:spcBef>
        <a:spcAft>
          <a:spcPct val="0"/>
        </a:spcAft>
        <a:defRPr sz="1350" b="1">
          <a:solidFill>
            <a:schemeClr val="accent1"/>
          </a:solidFill>
          <a:latin typeface="Arial" panose="020B0604020202020204" pitchFamily="34" charset="0"/>
        </a:defRPr>
      </a:lvl6pPr>
      <a:lvl7pPr marL="385763" algn="l" rtl="0" eaLnBrk="1" fontAlgn="base" hangingPunct="1">
        <a:lnSpc>
          <a:spcPct val="90000"/>
        </a:lnSpc>
        <a:spcBef>
          <a:spcPct val="0"/>
        </a:spcBef>
        <a:spcAft>
          <a:spcPct val="0"/>
        </a:spcAft>
        <a:defRPr sz="1350" b="1">
          <a:solidFill>
            <a:schemeClr val="accent1"/>
          </a:solidFill>
          <a:latin typeface="Arial" panose="020B0604020202020204" pitchFamily="34" charset="0"/>
        </a:defRPr>
      </a:lvl7pPr>
      <a:lvl8pPr marL="578644" algn="l" rtl="0" eaLnBrk="1" fontAlgn="base" hangingPunct="1">
        <a:lnSpc>
          <a:spcPct val="90000"/>
        </a:lnSpc>
        <a:spcBef>
          <a:spcPct val="0"/>
        </a:spcBef>
        <a:spcAft>
          <a:spcPct val="0"/>
        </a:spcAft>
        <a:defRPr sz="1350" b="1">
          <a:solidFill>
            <a:schemeClr val="accent1"/>
          </a:solidFill>
          <a:latin typeface="Arial" panose="020B0604020202020204" pitchFamily="34" charset="0"/>
        </a:defRPr>
      </a:lvl8pPr>
      <a:lvl9pPr marL="771525" algn="l" rtl="0" eaLnBrk="1" fontAlgn="base" hangingPunct="1">
        <a:lnSpc>
          <a:spcPct val="90000"/>
        </a:lnSpc>
        <a:spcBef>
          <a:spcPct val="0"/>
        </a:spcBef>
        <a:spcAft>
          <a:spcPct val="0"/>
        </a:spcAft>
        <a:defRPr sz="1350" b="1">
          <a:solidFill>
            <a:schemeClr val="accent1"/>
          </a:solidFill>
          <a:latin typeface="Arial" panose="020B0604020202020204" pitchFamily="34" charset="0"/>
        </a:defRPr>
      </a:lvl9pPr>
    </p:titleStyle>
    <p:bodyStyle>
      <a:lvl1pPr marL="96441" indent="-96441" algn="l" rtl="0" eaLnBrk="1" fontAlgn="base" hangingPunct="1">
        <a:lnSpc>
          <a:spcPct val="90000"/>
        </a:lnSpc>
        <a:spcBef>
          <a:spcPts val="760"/>
        </a:spcBef>
        <a:spcAft>
          <a:spcPct val="0"/>
        </a:spcAft>
        <a:buClr>
          <a:schemeClr val="accent1"/>
        </a:buClr>
        <a:buSzPct val="100000"/>
        <a:buFont typeface="Arial" panose="020B0604020202020204" pitchFamily="34" charset="0"/>
        <a:buChar char="▪"/>
        <a:defRPr sz="844" kern="1200">
          <a:solidFill>
            <a:schemeClr val="tx1"/>
          </a:solidFill>
          <a:latin typeface="+mn-lt"/>
          <a:ea typeface="+mn-ea"/>
          <a:cs typeface="+mn-cs"/>
        </a:defRPr>
      </a:lvl1pPr>
      <a:lvl2pPr marL="192881" indent="-77019" algn="l" rtl="0" eaLnBrk="1" fontAlgn="base" hangingPunct="1">
        <a:lnSpc>
          <a:spcPct val="90000"/>
        </a:lnSpc>
        <a:spcBef>
          <a:spcPts val="506"/>
        </a:spcBef>
        <a:spcAft>
          <a:spcPct val="0"/>
        </a:spcAft>
        <a:buClr>
          <a:schemeClr val="accent1"/>
        </a:buClr>
        <a:buSzPct val="100000"/>
        <a:buFont typeface="Arial" panose="020B0604020202020204" pitchFamily="34" charset="0"/>
        <a:buChar char="▪"/>
        <a:defRPr kern="1200">
          <a:solidFill>
            <a:schemeClr val="tx1"/>
          </a:solidFill>
          <a:latin typeface="+mn-lt"/>
          <a:ea typeface="+mn-ea"/>
          <a:cs typeface="+mn-cs"/>
        </a:defRPr>
      </a:lvl2pPr>
      <a:lvl3pPr marL="289322" indent="-75680" algn="l" rtl="0" eaLnBrk="1" fontAlgn="base" hangingPunct="1">
        <a:lnSpc>
          <a:spcPct val="90000"/>
        </a:lnSpc>
        <a:spcBef>
          <a:spcPts val="338"/>
        </a:spcBef>
        <a:spcAft>
          <a:spcPct val="0"/>
        </a:spcAft>
        <a:buClr>
          <a:schemeClr val="accent1"/>
        </a:buClr>
        <a:buSzPct val="100000"/>
        <a:buFont typeface="Arial" panose="020B0604020202020204" pitchFamily="34" charset="0"/>
        <a:buChar char="▪"/>
        <a:defRPr sz="675" kern="1200">
          <a:solidFill>
            <a:schemeClr val="tx1"/>
          </a:solidFill>
          <a:latin typeface="+mn-lt"/>
          <a:ea typeface="+mn-ea"/>
          <a:cs typeface="+mn-cs"/>
        </a:defRPr>
      </a:lvl3pPr>
      <a:lvl4pPr marL="385763" indent="-77019" algn="l" rtl="0" eaLnBrk="1" fontAlgn="base" hangingPunct="1">
        <a:lnSpc>
          <a:spcPct val="90000"/>
        </a:lnSpc>
        <a:spcBef>
          <a:spcPts val="338"/>
        </a:spcBef>
        <a:spcAft>
          <a:spcPct val="0"/>
        </a:spcAft>
        <a:buClr>
          <a:schemeClr val="accent1"/>
        </a:buClr>
        <a:buSzPct val="100000"/>
        <a:buFont typeface="Arial" panose="020B0604020202020204" pitchFamily="34" charset="0"/>
        <a:buChar char="▪"/>
        <a:defRPr sz="591" kern="1200">
          <a:solidFill>
            <a:schemeClr val="tx1"/>
          </a:solidFill>
          <a:latin typeface="+mn-lt"/>
          <a:ea typeface="+mn-ea"/>
          <a:cs typeface="+mn-cs"/>
        </a:defRPr>
      </a:lvl4pPr>
      <a:lvl5pPr marL="482204" indent="-75680" algn="l" rtl="0" eaLnBrk="1" fontAlgn="base" hangingPunct="1">
        <a:lnSpc>
          <a:spcPct val="90000"/>
        </a:lnSpc>
        <a:spcBef>
          <a:spcPts val="254"/>
        </a:spcBef>
        <a:spcAft>
          <a:spcPct val="0"/>
        </a:spcAft>
        <a:buClr>
          <a:schemeClr val="accent1"/>
        </a:buClr>
        <a:buSzPct val="100000"/>
        <a:buFont typeface="Arial" panose="020B0604020202020204" pitchFamily="34" charset="0"/>
        <a:buChar char="▪"/>
        <a:defRPr sz="591" kern="1200">
          <a:solidFill>
            <a:schemeClr val="tx1"/>
          </a:solidFill>
          <a:latin typeface="+mn-lt"/>
          <a:ea typeface="+mn-ea"/>
          <a:cs typeface="+mn-cs"/>
        </a:defRPr>
      </a:lvl5pPr>
      <a:lvl6pPr marL="578644" indent="-77153" algn="l" defTabSz="385763" rtl="0" eaLnBrk="1" latinLnBrk="0" hangingPunct="1">
        <a:lnSpc>
          <a:spcPct val="90000"/>
        </a:lnSpc>
        <a:spcBef>
          <a:spcPts val="254"/>
        </a:spcBef>
        <a:buClr>
          <a:schemeClr val="accent1"/>
        </a:buClr>
        <a:buSzPct val="100000"/>
        <a:buFont typeface="Arial" pitchFamily="34" charset="0"/>
        <a:buChar char="▪"/>
        <a:defRPr sz="591" kern="1200">
          <a:solidFill>
            <a:schemeClr val="tx1"/>
          </a:solidFill>
          <a:latin typeface="+mn-lt"/>
          <a:ea typeface="+mn-ea"/>
          <a:cs typeface="+mn-cs"/>
        </a:defRPr>
      </a:lvl6pPr>
      <a:lvl7pPr marL="675085" indent="-75680" algn="l" defTabSz="385763" rtl="0" eaLnBrk="1" latinLnBrk="0" hangingPunct="1">
        <a:lnSpc>
          <a:spcPct val="90000"/>
        </a:lnSpc>
        <a:spcBef>
          <a:spcPts val="254"/>
        </a:spcBef>
        <a:buClr>
          <a:schemeClr val="accent1"/>
        </a:buClr>
        <a:buSzPct val="100000"/>
        <a:buFont typeface="Arial" pitchFamily="34" charset="0"/>
        <a:buChar char="▪"/>
        <a:defRPr sz="591" kern="1200">
          <a:solidFill>
            <a:schemeClr val="tx1"/>
          </a:solidFill>
          <a:latin typeface="+mn-lt"/>
          <a:ea typeface="+mn-ea"/>
          <a:cs typeface="+mn-cs"/>
        </a:defRPr>
      </a:lvl7pPr>
      <a:lvl8pPr marL="771525" indent="-77153" algn="l" defTabSz="385763" rtl="0" eaLnBrk="1" latinLnBrk="0" hangingPunct="1">
        <a:lnSpc>
          <a:spcPct val="90000"/>
        </a:lnSpc>
        <a:spcBef>
          <a:spcPts val="254"/>
        </a:spcBef>
        <a:buClr>
          <a:schemeClr val="accent1"/>
        </a:buClr>
        <a:buSzPct val="100000"/>
        <a:buFont typeface="Arial" pitchFamily="34" charset="0"/>
        <a:buChar char="▪"/>
        <a:defRPr sz="591" kern="1200">
          <a:solidFill>
            <a:schemeClr val="tx1"/>
          </a:solidFill>
          <a:latin typeface="+mn-lt"/>
          <a:ea typeface="+mn-ea"/>
          <a:cs typeface="+mn-cs"/>
        </a:defRPr>
      </a:lvl8pPr>
      <a:lvl9pPr marL="867966" indent="-75680" algn="l" defTabSz="385763" rtl="0" eaLnBrk="1" latinLnBrk="0" hangingPunct="1">
        <a:lnSpc>
          <a:spcPct val="90000"/>
        </a:lnSpc>
        <a:spcBef>
          <a:spcPts val="254"/>
        </a:spcBef>
        <a:buClr>
          <a:schemeClr val="accent1"/>
        </a:buClr>
        <a:buSzPct val="100000"/>
        <a:buFont typeface="Arial" pitchFamily="34" charset="0"/>
        <a:buChar char="▪"/>
        <a:defRPr sz="591" kern="1200">
          <a:solidFill>
            <a:schemeClr val="tx1"/>
          </a:solidFill>
          <a:latin typeface="+mn-lt"/>
          <a:ea typeface="+mn-ea"/>
          <a:cs typeface="+mn-cs"/>
        </a:defRPr>
      </a:lvl9pPr>
    </p:bodyStyle>
    <p:otherStyle>
      <a:defPPr>
        <a:defRPr lang="en-US"/>
      </a:defPPr>
      <a:lvl1pPr marL="0" algn="l" defTabSz="385763" rtl="0" eaLnBrk="1" latinLnBrk="0" hangingPunct="1">
        <a:defRPr sz="760" kern="1200">
          <a:solidFill>
            <a:schemeClr val="tx1"/>
          </a:solidFill>
          <a:latin typeface="+mn-lt"/>
          <a:ea typeface="+mn-ea"/>
          <a:cs typeface="+mn-cs"/>
        </a:defRPr>
      </a:lvl1pPr>
      <a:lvl2pPr marL="192881" algn="l" defTabSz="385763" rtl="0" eaLnBrk="1" latinLnBrk="0" hangingPunct="1">
        <a:defRPr sz="760" kern="1200">
          <a:solidFill>
            <a:schemeClr val="tx1"/>
          </a:solidFill>
          <a:latin typeface="+mn-lt"/>
          <a:ea typeface="+mn-ea"/>
          <a:cs typeface="+mn-cs"/>
        </a:defRPr>
      </a:lvl2pPr>
      <a:lvl3pPr marL="385763" algn="l" defTabSz="385763" rtl="0" eaLnBrk="1" latinLnBrk="0" hangingPunct="1">
        <a:defRPr sz="760" kern="1200">
          <a:solidFill>
            <a:schemeClr val="tx1"/>
          </a:solidFill>
          <a:latin typeface="+mn-lt"/>
          <a:ea typeface="+mn-ea"/>
          <a:cs typeface="+mn-cs"/>
        </a:defRPr>
      </a:lvl3pPr>
      <a:lvl4pPr marL="578644" algn="l" defTabSz="385763" rtl="0" eaLnBrk="1" latinLnBrk="0" hangingPunct="1">
        <a:defRPr sz="760" kern="1200">
          <a:solidFill>
            <a:schemeClr val="tx1"/>
          </a:solidFill>
          <a:latin typeface="+mn-lt"/>
          <a:ea typeface="+mn-ea"/>
          <a:cs typeface="+mn-cs"/>
        </a:defRPr>
      </a:lvl4pPr>
      <a:lvl5pPr marL="771525" algn="l" defTabSz="385763" rtl="0" eaLnBrk="1" latinLnBrk="0" hangingPunct="1">
        <a:defRPr sz="760" kern="1200">
          <a:solidFill>
            <a:schemeClr val="tx1"/>
          </a:solidFill>
          <a:latin typeface="+mn-lt"/>
          <a:ea typeface="+mn-ea"/>
          <a:cs typeface="+mn-cs"/>
        </a:defRPr>
      </a:lvl5pPr>
      <a:lvl6pPr marL="964406" algn="l" defTabSz="385763" rtl="0" eaLnBrk="1" latinLnBrk="0" hangingPunct="1">
        <a:defRPr sz="760" kern="1200">
          <a:solidFill>
            <a:schemeClr val="tx1"/>
          </a:solidFill>
          <a:latin typeface="+mn-lt"/>
          <a:ea typeface="+mn-ea"/>
          <a:cs typeface="+mn-cs"/>
        </a:defRPr>
      </a:lvl6pPr>
      <a:lvl7pPr marL="1157288" algn="l" defTabSz="385763" rtl="0" eaLnBrk="1" latinLnBrk="0" hangingPunct="1">
        <a:defRPr sz="760" kern="1200">
          <a:solidFill>
            <a:schemeClr val="tx1"/>
          </a:solidFill>
          <a:latin typeface="+mn-lt"/>
          <a:ea typeface="+mn-ea"/>
          <a:cs typeface="+mn-cs"/>
        </a:defRPr>
      </a:lvl7pPr>
      <a:lvl8pPr marL="1350169" algn="l" defTabSz="385763" rtl="0" eaLnBrk="1" latinLnBrk="0" hangingPunct="1">
        <a:defRPr sz="760" kern="1200">
          <a:solidFill>
            <a:schemeClr val="tx1"/>
          </a:solidFill>
          <a:latin typeface="+mn-lt"/>
          <a:ea typeface="+mn-ea"/>
          <a:cs typeface="+mn-cs"/>
        </a:defRPr>
      </a:lvl8pPr>
      <a:lvl9pPr marL="1543050" algn="l" defTabSz="385763" rtl="0" eaLnBrk="1" latinLnBrk="0" hangingPunct="1">
        <a:defRPr sz="76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el 1"/>
          <p:cNvSpPr>
            <a:spLocks noGrp="1"/>
          </p:cNvSpPr>
          <p:nvPr>
            <p:ph type="ctrTitle"/>
          </p:nvPr>
        </p:nvSpPr>
        <p:spPr>
          <a:xfrm>
            <a:off x="1365950" y="1826674"/>
            <a:ext cx="6406448" cy="1016612"/>
          </a:xfrm>
        </p:spPr>
        <p:txBody>
          <a:bodyPr>
            <a:normAutofit/>
          </a:bodyPr>
          <a:lstStyle/>
          <a:p>
            <a:pPr>
              <a:lnSpc>
                <a:spcPct val="0"/>
              </a:lnSpc>
            </a:pPr>
            <a:r>
              <a:rPr lang="en-US" sz="3200" dirty="0" err="1">
                <a:latin typeface="Aleo" panose="020F0502020204030203" pitchFamily="34" charset="0"/>
              </a:rPr>
              <a:t>Certificering</a:t>
            </a:r>
            <a:endParaRPr lang="nl-NL" sz="3200" dirty="0">
              <a:latin typeface="Aleo" panose="020F0502020204030203" pitchFamily="34" charset="0"/>
            </a:endParaRPr>
          </a:p>
        </p:txBody>
      </p:sp>
      <p:sp>
        <p:nvSpPr>
          <p:cNvPr id="15362" name="Ondertitel 2"/>
          <p:cNvSpPr>
            <a:spLocks noGrp="1"/>
          </p:cNvSpPr>
          <p:nvPr>
            <p:ph type="subTitle" idx="1"/>
          </p:nvPr>
        </p:nvSpPr>
        <p:spPr>
          <a:xfrm>
            <a:off x="955818" y="5016675"/>
            <a:ext cx="4051846" cy="192881"/>
          </a:xfrm>
        </p:spPr>
        <p:txBody>
          <a:bodyPr>
            <a:noAutofit/>
          </a:bodyPr>
          <a:lstStyle/>
          <a:p>
            <a:pPr>
              <a:spcBef>
                <a:spcPct val="0"/>
              </a:spcBef>
            </a:pPr>
            <a:r>
              <a:rPr lang="nl-NL" sz="1400" dirty="0">
                <a:latin typeface="Aleo" panose="020F0502020204030203" pitchFamily="34" charset="0"/>
              </a:rPr>
              <a:t>11 november 2016 te Bunnik</a:t>
            </a:r>
          </a:p>
        </p:txBody>
      </p:sp>
      <p:pic>
        <p:nvPicPr>
          <p:cNvPr id="6" name="Picture 3" descr="Macintosh HD:Users:miekehendriks:mieke@futuron.net:werkmap:VVM:VVM Huisstijl:VVM-transparant-big.pn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05981" y="285331"/>
            <a:ext cx="2596448" cy="1108040"/>
          </a:xfrm>
          <a:prstGeom prst="rect">
            <a:avLst/>
          </a:prstGeom>
          <a:noFill/>
          <a:ln>
            <a:noFill/>
          </a:ln>
        </p:spPr>
      </p:pic>
    </p:spTree>
  </p:cSld>
  <p:clrMapOvr>
    <a:masterClrMapping/>
  </p:clrMapOvr>
  <p:transition spd="med">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itel 1"/>
          <p:cNvSpPr>
            <a:spLocks noGrp="1"/>
          </p:cNvSpPr>
          <p:nvPr>
            <p:ph type="title"/>
          </p:nvPr>
        </p:nvSpPr>
        <p:spPr>
          <a:xfrm>
            <a:off x="1497496" y="234646"/>
            <a:ext cx="7195930" cy="494411"/>
          </a:xfrm>
        </p:spPr>
        <p:txBody>
          <a:bodyPr/>
          <a:lstStyle/>
          <a:p>
            <a:pPr lvl="0"/>
            <a:r>
              <a:rPr lang="nl-NL" sz="1600" u="sng" dirty="0"/>
              <a:t>Hercertificering wordt zelftoetsing</a:t>
            </a:r>
            <a:endParaRPr lang="nl-NL" sz="1600" dirty="0"/>
          </a:p>
        </p:txBody>
      </p:sp>
      <p:sp>
        <p:nvSpPr>
          <p:cNvPr id="22531" name="Tijdelijke aanduiding voor inhoud 3"/>
          <p:cNvSpPr>
            <a:spLocks noGrp="1"/>
          </p:cNvSpPr>
          <p:nvPr>
            <p:ph sz="half" idx="2"/>
          </p:nvPr>
        </p:nvSpPr>
        <p:spPr>
          <a:xfrm>
            <a:off x="258806" y="848514"/>
            <a:ext cx="8752113" cy="4163929"/>
          </a:xfrm>
        </p:spPr>
        <p:txBody>
          <a:bodyPr>
            <a:noAutofit/>
          </a:bodyPr>
          <a:lstStyle/>
          <a:p>
            <a:pPr marL="0" indent="0">
              <a:buNone/>
            </a:pPr>
            <a:r>
              <a:rPr lang="nl-NL" sz="2200" dirty="0">
                <a:latin typeface="Lato" panose="020F0502020204030203"/>
              </a:rPr>
              <a:t>Het bestuur van de Vereniging voor Mindfulness  stelt voor om de toetsing voor </a:t>
            </a:r>
            <a:r>
              <a:rPr lang="nl-NL" sz="2200" dirty="0" err="1">
                <a:latin typeface="Lato" panose="020F0502020204030203"/>
              </a:rPr>
              <a:t>hercertificering</a:t>
            </a:r>
            <a:r>
              <a:rPr lang="nl-NL" sz="2200" dirty="0">
                <a:latin typeface="Lato" panose="020F0502020204030203"/>
              </a:rPr>
              <a:t> door de certificeringscommissie af te schaffen maar daarvoor in de plaats een zelftoetsing in te voeren. De gecertificeerde leden wordt na vier jaar gevraagd om een zelfreflectie te maken over het </a:t>
            </a:r>
            <a:r>
              <a:rPr lang="nl-NL" sz="2200" dirty="0" err="1">
                <a:latin typeface="Lato" panose="020F0502020204030203"/>
              </a:rPr>
              <a:t>mindfulnesstrainerschap</a:t>
            </a:r>
            <a:r>
              <a:rPr lang="nl-NL" sz="2200" dirty="0">
                <a:latin typeface="Lato" panose="020F0502020204030203"/>
              </a:rPr>
              <a:t>. De leden krijgen een aantal vragen voorgelegd en mogen zelf bepalen in welke mate men zichzelf nog als gecertificeerd trainer ziet. Het bestuur is groot voorstander van eigen verantwoordelijkheid en van zelfsturing in deskundigheidsbevordering. De trainers kunnen zich op de website van de VVM profileren en aangeven wat zij hebben gedaan aan deskundigheidsbevordering.</a:t>
            </a:r>
          </a:p>
          <a:p>
            <a:r>
              <a:rPr lang="nl-NL" sz="2200" dirty="0">
                <a:latin typeface="Lato" panose="020F0502020204030203"/>
              </a:rPr>
              <a:t> voor</a:t>
            </a:r>
          </a:p>
          <a:p>
            <a:r>
              <a:rPr lang="nl-NL" sz="2200" dirty="0">
                <a:latin typeface="Lato" panose="020F0502020204030203"/>
              </a:rPr>
              <a:t> tegen</a:t>
            </a:r>
          </a:p>
          <a:p>
            <a:r>
              <a:rPr lang="nl-NL" sz="2200" dirty="0">
                <a:latin typeface="Lato" panose="020F0502020204030203"/>
              </a:rPr>
              <a:t> geen mening</a:t>
            </a:r>
          </a:p>
          <a:p>
            <a:pPr marL="457200" indent="-457200">
              <a:buFont typeface="+mj-lt"/>
              <a:buAutoNum type="arabicPeriod" startAt="5"/>
            </a:pPr>
            <a:endParaRPr lang="nl-NL" sz="2400" b="1" dirty="0">
              <a:solidFill>
                <a:srgbClr val="7030A0"/>
              </a:solidFill>
              <a:latin typeface="Lato" panose="020F0502020204030203" pitchFamily="34" charset="0"/>
            </a:endParaRPr>
          </a:p>
          <a:p>
            <a:pPr marL="457200" indent="-457200">
              <a:buFont typeface="+mj-lt"/>
              <a:buAutoNum type="arabicPeriod" startAt="5"/>
            </a:pPr>
            <a:endParaRPr lang="nl-NL" sz="2400" b="1" dirty="0">
              <a:solidFill>
                <a:srgbClr val="7030A0"/>
              </a:solidFill>
              <a:latin typeface="Lato" panose="020F0502020204030203" pitchFamily="34" charset="0"/>
            </a:endParaRPr>
          </a:p>
        </p:txBody>
      </p:sp>
      <p:pic>
        <p:nvPicPr>
          <p:cNvPr id="7" name="Picture 3" descr="Macintosh HD:Users:miekehendriks:mieke@futuron.net:werkmap:VVM:VVM Huisstijl:VVM-transparant-big.pn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58806" y="272907"/>
            <a:ext cx="911823" cy="418426"/>
          </a:xfrm>
          <a:prstGeom prst="rect">
            <a:avLst/>
          </a:prstGeom>
          <a:noFill/>
          <a:ln>
            <a:noFill/>
          </a:ln>
        </p:spPr>
      </p:pic>
      <p:sp>
        <p:nvSpPr>
          <p:cNvPr id="8" name="Tekstvak 7"/>
          <p:cNvSpPr txBox="1"/>
          <p:nvPr/>
        </p:nvSpPr>
        <p:spPr>
          <a:xfrm>
            <a:off x="292267" y="5839562"/>
            <a:ext cx="2106218" cy="286232"/>
          </a:xfrm>
          <a:prstGeom prst="rect">
            <a:avLst/>
          </a:prstGeom>
          <a:noFill/>
        </p:spPr>
        <p:txBody>
          <a:bodyPr wrap="none" rtlCol="0">
            <a:spAutoFit/>
          </a:bodyPr>
          <a:lstStyle/>
          <a:p>
            <a:pPr lvl="0">
              <a:lnSpc>
                <a:spcPct val="90000"/>
              </a:lnSpc>
              <a:buClr>
                <a:srgbClr val="D15A3E"/>
              </a:buClr>
              <a:buSzPct val="100000"/>
            </a:pPr>
            <a:r>
              <a:rPr lang="nl-NL" sz="1400" dirty="0">
                <a:solidFill>
                  <a:srgbClr val="D15A3E"/>
                </a:solidFill>
                <a:latin typeface="Aleo" panose="020F0502020204030203" pitchFamily="34" charset="0"/>
              </a:rPr>
              <a:t>11</a:t>
            </a:r>
            <a:r>
              <a:rPr lang="nl-NL" sz="1400" dirty="0">
                <a:solidFill>
                  <a:srgbClr val="CC3300"/>
                </a:solidFill>
                <a:latin typeface="Aleo" panose="020F0502020204030203" pitchFamily="34" charset="0"/>
              </a:rPr>
              <a:t>vember</a:t>
            </a:r>
            <a:r>
              <a:rPr lang="nl-NL" sz="1400" dirty="0">
                <a:solidFill>
                  <a:srgbClr val="D15A3E"/>
                </a:solidFill>
                <a:latin typeface="Aleo" panose="020F0502020204030203" pitchFamily="34" charset="0"/>
              </a:rPr>
              <a:t> 2016 te Bunnik</a:t>
            </a:r>
          </a:p>
        </p:txBody>
      </p:sp>
    </p:spTree>
    <p:extLst>
      <p:ext uri="{BB962C8B-B14F-4D97-AF65-F5344CB8AC3E}">
        <p14:creationId xmlns:p14="http://schemas.microsoft.com/office/powerpoint/2010/main" val="3015280391"/>
      </p:ext>
    </p:extLst>
  </p:cSld>
  <p:clrMapOvr>
    <a:masterClrMapping/>
  </p:clrMapOvr>
  <p:transition spd="med">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el 1"/>
          <p:cNvSpPr>
            <a:spLocks noGrp="1"/>
          </p:cNvSpPr>
          <p:nvPr>
            <p:ph type="title"/>
          </p:nvPr>
        </p:nvSpPr>
        <p:spPr>
          <a:xfrm>
            <a:off x="1961322" y="2853420"/>
            <a:ext cx="5804452" cy="513490"/>
          </a:xfrm>
        </p:spPr>
        <p:txBody>
          <a:bodyPr>
            <a:normAutofit fontScale="90000"/>
          </a:bodyPr>
          <a:lstStyle/>
          <a:p>
            <a:r>
              <a:rPr lang="en-US" sz="3200" dirty="0">
                <a:latin typeface="Aleo" panose="020F0502020204030203" pitchFamily="34" charset="0"/>
              </a:rPr>
              <a:t>Dank </a:t>
            </a:r>
            <a:r>
              <a:rPr lang="en-US" sz="3200" dirty="0" err="1">
                <a:latin typeface="Aleo" panose="020F0502020204030203" pitchFamily="34" charset="0"/>
              </a:rPr>
              <a:t>voor</a:t>
            </a:r>
            <a:r>
              <a:rPr lang="en-US" sz="3200" dirty="0">
                <a:latin typeface="Aleo" panose="020F0502020204030203" pitchFamily="34" charset="0"/>
              </a:rPr>
              <a:t>  </a:t>
            </a:r>
            <a:r>
              <a:rPr lang="en-US" sz="3200" dirty="0" err="1">
                <a:latin typeface="Aleo" panose="020F0502020204030203" pitchFamily="34" charset="0"/>
              </a:rPr>
              <a:t>jullie</a:t>
            </a:r>
            <a:r>
              <a:rPr lang="en-US" sz="3200" dirty="0">
                <a:latin typeface="Aleo" panose="020F0502020204030203" pitchFamily="34" charset="0"/>
              </a:rPr>
              <a:t> </a:t>
            </a:r>
            <a:r>
              <a:rPr lang="en-US" sz="3200" dirty="0" err="1">
                <a:latin typeface="Aleo" panose="020F0502020204030203" pitchFamily="34" charset="0"/>
              </a:rPr>
              <a:t>aandachtspunten</a:t>
            </a:r>
            <a:endParaRPr lang="nl-NL" sz="3200" dirty="0">
              <a:latin typeface="Aleo" panose="020F0502020204030203" pitchFamily="34" charset="0"/>
            </a:endParaRPr>
          </a:p>
        </p:txBody>
      </p:sp>
      <p:pic>
        <p:nvPicPr>
          <p:cNvPr id="4" name="Picture 3" descr="Macintosh HD:Users:miekehendriks:mieke@futuron.net:werkmap:VVM:VVM Huisstijl:VVM-transparant-big.pn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75643" y="352420"/>
            <a:ext cx="1560884" cy="693971"/>
          </a:xfrm>
          <a:prstGeom prst="rect">
            <a:avLst/>
          </a:prstGeom>
          <a:noFill/>
          <a:ln>
            <a:noFill/>
          </a:ln>
        </p:spPr>
      </p:pic>
      <p:sp>
        <p:nvSpPr>
          <p:cNvPr id="5" name="Tekstvak 4"/>
          <p:cNvSpPr txBox="1"/>
          <p:nvPr/>
        </p:nvSpPr>
        <p:spPr>
          <a:xfrm>
            <a:off x="873867" y="4962375"/>
            <a:ext cx="2269019" cy="286232"/>
          </a:xfrm>
          <a:prstGeom prst="rect">
            <a:avLst/>
          </a:prstGeom>
          <a:noFill/>
        </p:spPr>
        <p:txBody>
          <a:bodyPr wrap="none" rtlCol="0">
            <a:spAutoFit/>
          </a:bodyPr>
          <a:lstStyle/>
          <a:p>
            <a:pPr lvl="0">
              <a:lnSpc>
                <a:spcPct val="90000"/>
              </a:lnSpc>
              <a:buClr>
                <a:srgbClr val="D15A3E"/>
              </a:buClr>
              <a:buSzPct val="100000"/>
            </a:pPr>
            <a:r>
              <a:rPr lang="nl-NL" sz="1400" dirty="0">
                <a:latin typeface="Aleo" panose="020F0502020204030203" pitchFamily="34" charset="0"/>
              </a:rPr>
              <a:t>11 november 2016 te Bunnik</a:t>
            </a:r>
          </a:p>
        </p:txBody>
      </p:sp>
    </p:spTree>
  </p:cSld>
  <p:clrMapOvr>
    <a:masterClrMapping/>
  </p:clrMapOvr>
  <p:transition spd="med">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el 1"/>
          <p:cNvSpPr>
            <a:spLocks noGrp="1"/>
          </p:cNvSpPr>
          <p:nvPr>
            <p:ph type="title"/>
          </p:nvPr>
        </p:nvSpPr>
        <p:spPr>
          <a:xfrm>
            <a:off x="1444487" y="78295"/>
            <a:ext cx="6387548" cy="642938"/>
          </a:xfrm>
        </p:spPr>
        <p:txBody>
          <a:bodyPr/>
          <a:lstStyle/>
          <a:p>
            <a:pPr marL="342900" lvl="0" indent="-342900">
              <a:lnSpc>
                <a:spcPct val="107000"/>
              </a:lnSpc>
              <a:spcAft>
                <a:spcPts val="800"/>
              </a:spcAft>
              <a:buFont typeface="+mj-lt"/>
              <a:buAutoNum type="arabicPeriod"/>
            </a:pPr>
            <a:r>
              <a:rPr lang="nl-NL" sz="3200" u="sng" dirty="0">
                <a:latin typeface="Calibri" panose="020F0502020204030204" pitchFamily="34" charset="0"/>
                <a:ea typeface="Calibri" panose="020F0502020204030204" pitchFamily="34" charset="0"/>
                <a:cs typeface="Times New Roman" panose="02020603050405020304" pitchFamily="18" charset="0"/>
              </a:rPr>
              <a:t>Certificeringsvoorwaarden</a:t>
            </a:r>
            <a:endParaRPr lang="nl-NL" sz="2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6386" name="Tijdelijke aanduiding voor inhoud 2"/>
          <p:cNvSpPr>
            <a:spLocks noGrp="1"/>
          </p:cNvSpPr>
          <p:nvPr>
            <p:ph idx="1"/>
          </p:nvPr>
        </p:nvSpPr>
        <p:spPr>
          <a:xfrm>
            <a:off x="432742" y="821636"/>
            <a:ext cx="8450001" cy="5111084"/>
          </a:xfrm>
        </p:spPr>
        <p:txBody>
          <a:bodyPr/>
          <a:lstStyle/>
          <a:p>
            <a:r>
              <a:rPr lang="nl-NL" sz="2400" dirty="0">
                <a:latin typeface="Lato" panose="020F0502020204030203"/>
              </a:rPr>
              <a:t> Opleiding door VVM erkend met minimaal 42 contacturen;</a:t>
            </a:r>
          </a:p>
          <a:p>
            <a:endParaRPr lang="nl-NL" sz="2400" dirty="0">
              <a:latin typeface="Lato" panose="020F0502020204030203"/>
            </a:endParaRPr>
          </a:p>
          <a:p>
            <a:pPr lvl="0"/>
            <a:r>
              <a:rPr lang="nl-NL" sz="2400" dirty="0">
                <a:latin typeface="Lato" panose="020F0502020204030203"/>
              </a:rPr>
              <a:t> minimaal HBO of gelijkwaardig;</a:t>
            </a:r>
          </a:p>
          <a:p>
            <a:pPr lvl="0"/>
            <a:endParaRPr lang="nl-NL" sz="2400" dirty="0">
              <a:latin typeface="Lato" panose="020F0502020204030203"/>
            </a:endParaRPr>
          </a:p>
          <a:p>
            <a:r>
              <a:rPr lang="nl-NL" sz="2400" dirty="0">
                <a:latin typeface="Lato" panose="020F0502020204030203"/>
              </a:rPr>
              <a:t> lidmaatschap VVM;</a:t>
            </a:r>
          </a:p>
          <a:p>
            <a:endParaRPr lang="nl-NL" sz="2400" dirty="0">
              <a:latin typeface="Lato" panose="020F0502020204030203"/>
            </a:endParaRPr>
          </a:p>
          <a:p>
            <a:pPr lvl="0"/>
            <a:r>
              <a:rPr lang="nl-NL" sz="2400" dirty="0">
                <a:latin typeface="Lato" panose="020F0502020204030203"/>
              </a:rPr>
              <a:t> </a:t>
            </a:r>
            <a:r>
              <a:rPr lang="nl-NL" sz="2400" dirty="0">
                <a:solidFill>
                  <a:schemeClr val="accent1"/>
                </a:solidFill>
                <a:latin typeface="Lato" panose="020F0502020204030203"/>
              </a:rPr>
              <a:t>meditatie-ervaring (middels </a:t>
            </a:r>
            <a:r>
              <a:rPr lang="nl-NL" sz="2400" dirty="0" err="1">
                <a:solidFill>
                  <a:schemeClr val="accent1"/>
                </a:solidFill>
                <a:latin typeface="Lato" panose="020F0502020204030203"/>
              </a:rPr>
              <a:t>mindfulnesstraining</a:t>
            </a:r>
            <a:r>
              <a:rPr lang="nl-NL" sz="2400" dirty="0">
                <a:solidFill>
                  <a:schemeClr val="accent1"/>
                </a:solidFill>
                <a:latin typeface="Lato" panose="020F0502020204030203"/>
              </a:rPr>
              <a:t>, Zen of </a:t>
            </a:r>
            <a:r>
              <a:rPr lang="nl-NL" sz="2400" dirty="0" err="1">
                <a:solidFill>
                  <a:schemeClr val="accent1"/>
                </a:solidFill>
                <a:latin typeface="Lato" panose="020F0502020204030203"/>
              </a:rPr>
              <a:t>Vipassana</a:t>
            </a:r>
            <a:r>
              <a:rPr lang="nl-NL" sz="2400" dirty="0">
                <a:solidFill>
                  <a:schemeClr val="accent1"/>
                </a:solidFill>
                <a:latin typeface="Lato" panose="020F0502020204030203"/>
              </a:rPr>
              <a:t> introductietraining).</a:t>
            </a:r>
          </a:p>
          <a:p>
            <a:pPr>
              <a:buClr>
                <a:srgbClr val="D15A3E"/>
              </a:buClr>
            </a:pPr>
            <a:endParaRPr lang="nl-NL" sz="1013" b="1" dirty="0">
              <a:latin typeface="Lato" panose="020F0502020204030203" pitchFamily="34" charset="0"/>
            </a:endParaRPr>
          </a:p>
        </p:txBody>
      </p:sp>
      <p:pic>
        <p:nvPicPr>
          <p:cNvPr id="4" name="Picture 3" descr="Macintosh HD:Users:miekehendriks:mieke@futuron.net:werkmap:VVM:VVM Huisstijl:VVM-transparant-big.pn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46498" y="299411"/>
            <a:ext cx="911823" cy="418426"/>
          </a:xfrm>
          <a:prstGeom prst="rect">
            <a:avLst/>
          </a:prstGeom>
          <a:noFill/>
          <a:ln>
            <a:noFill/>
          </a:ln>
        </p:spPr>
      </p:pic>
      <p:sp>
        <p:nvSpPr>
          <p:cNvPr id="5" name="Tekstvak 4"/>
          <p:cNvSpPr txBox="1"/>
          <p:nvPr/>
        </p:nvSpPr>
        <p:spPr>
          <a:xfrm>
            <a:off x="432742" y="5913472"/>
            <a:ext cx="2269019" cy="286232"/>
          </a:xfrm>
          <a:prstGeom prst="rect">
            <a:avLst/>
          </a:prstGeom>
          <a:noFill/>
        </p:spPr>
        <p:txBody>
          <a:bodyPr wrap="none" rtlCol="0">
            <a:spAutoFit/>
          </a:bodyPr>
          <a:lstStyle/>
          <a:p>
            <a:pPr lvl="0">
              <a:lnSpc>
                <a:spcPct val="90000"/>
              </a:lnSpc>
              <a:buClr>
                <a:srgbClr val="D15A3E"/>
              </a:buClr>
              <a:buSzPct val="100000"/>
            </a:pPr>
            <a:r>
              <a:rPr lang="nl-NL" sz="1400" dirty="0">
                <a:solidFill>
                  <a:srgbClr val="D15A3E"/>
                </a:solidFill>
                <a:latin typeface="Aleo" panose="020F0502020204030203" pitchFamily="34" charset="0"/>
              </a:rPr>
              <a:t>11 </a:t>
            </a:r>
            <a:r>
              <a:rPr lang="nl-NL" sz="1400" dirty="0">
                <a:solidFill>
                  <a:srgbClr val="CC3300"/>
                </a:solidFill>
                <a:latin typeface="Aleo" panose="020F0502020204030203" pitchFamily="34" charset="0"/>
              </a:rPr>
              <a:t>november</a:t>
            </a:r>
            <a:r>
              <a:rPr lang="nl-NL" sz="1400" dirty="0">
                <a:solidFill>
                  <a:srgbClr val="D15A3E"/>
                </a:solidFill>
                <a:latin typeface="Aleo" panose="020F0502020204030203" pitchFamily="34" charset="0"/>
              </a:rPr>
              <a:t> 2016 te Bunnik</a:t>
            </a:r>
          </a:p>
        </p:txBody>
      </p:sp>
    </p:spTree>
    <p:extLst>
      <p:ext uri="{BB962C8B-B14F-4D97-AF65-F5344CB8AC3E}">
        <p14:creationId xmlns:p14="http://schemas.microsoft.com/office/powerpoint/2010/main" val="4179310735"/>
      </p:ext>
    </p:extLst>
  </p:cSld>
  <p:clrMapOvr>
    <a:masterClrMapping/>
  </p:clrMapOvr>
  <p:transition spd="med">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el 1"/>
          <p:cNvSpPr>
            <a:spLocks noGrp="1"/>
          </p:cNvSpPr>
          <p:nvPr>
            <p:ph type="title"/>
          </p:nvPr>
        </p:nvSpPr>
        <p:spPr>
          <a:xfrm>
            <a:off x="1444487" y="78295"/>
            <a:ext cx="6864626" cy="642938"/>
          </a:xfrm>
        </p:spPr>
        <p:txBody>
          <a:bodyPr/>
          <a:lstStyle/>
          <a:p>
            <a:pPr lvl="0">
              <a:lnSpc>
                <a:spcPct val="107000"/>
              </a:lnSpc>
              <a:spcAft>
                <a:spcPts val="800"/>
              </a:spcAft>
            </a:pPr>
            <a:r>
              <a:rPr lang="nl-NL" sz="3200" u="sng" dirty="0">
                <a:latin typeface="Calibri" panose="020F0502020204030204" pitchFamily="34" charset="0"/>
                <a:ea typeface="Calibri" panose="020F0502020204030204" pitchFamily="34" charset="0"/>
                <a:cs typeface="Times New Roman" panose="02020603050405020304" pitchFamily="18" charset="0"/>
              </a:rPr>
              <a:t>Certificeringsvoorwaarden, stemming</a:t>
            </a:r>
            <a:endParaRPr lang="nl-NL" sz="2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6386" name="Tijdelijke aanduiding voor inhoud 2"/>
          <p:cNvSpPr>
            <a:spLocks noGrp="1"/>
          </p:cNvSpPr>
          <p:nvPr>
            <p:ph idx="1"/>
          </p:nvPr>
        </p:nvSpPr>
        <p:spPr>
          <a:xfrm>
            <a:off x="432742" y="821636"/>
            <a:ext cx="8450001" cy="5111084"/>
          </a:xfrm>
        </p:spPr>
        <p:txBody>
          <a:bodyPr/>
          <a:lstStyle/>
          <a:p>
            <a:pPr marL="0" indent="0">
              <a:buNone/>
            </a:pPr>
            <a:r>
              <a:rPr lang="nl-NL" sz="2400" dirty="0">
                <a:latin typeface="Lato" panose="020F0502020204030203"/>
              </a:rPr>
              <a:t>Het bestuur van de Vereniging voor mindfulness stelt aan de leden voor om de eisen aan de nieuw te certificeren leden iets uit te breiden. Vanaf 1 januari 2017 wordt gevraagd om aan te tonen dat men een meditatietraining heeft gevolgd bij </a:t>
            </a:r>
            <a:r>
              <a:rPr lang="nl-NL" sz="2400" dirty="0" err="1">
                <a:latin typeface="Lato" panose="020F0502020204030203"/>
              </a:rPr>
              <a:t>Vipassana</a:t>
            </a:r>
            <a:r>
              <a:rPr lang="nl-NL" sz="2400" dirty="0">
                <a:latin typeface="Lato" panose="020F0502020204030203"/>
              </a:rPr>
              <a:t> of Zen of de training MBCT/MBSR te hebben gevolgd. (Het bestuur vindt het namelijk belangrijk dan </a:t>
            </a:r>
            <a:r>
              <a:rPr lang="nl-NL" sz="2400" dirty="0" err="1">
                <a:latin typeface="Lato" panose="020F0502020204030203"/>
              </a:rPr>
              <a:t>mindfulnesstrainers</a:t>
            </a:r>
            <a:r>
              <a:rPr lang="nl-NL" sz="2400" dirty="0">
                <a:latin typeface="Lato" panose="020F0502020204030203"/>
              </a:rPr>
              <a:t> meditatie ervaring hebben en soms kan dit onvoldoende zijn als men alleen een basisopleiding volgt.)</a:t>
            </a:r>
          </a:p>
          <a:p>
            <a:pPr lvl="0"/>
            <a:r>
              <a:rPr lang="nl-NL" sz="2400" dirty="0">
                <a:latin typeface="Lato" panose="020F0502020204030203"/>
              </a:rPr>
              <a:t> voor</a:t>
            </a:r>
          </a:p>
          <a:p>
            <a:r>
              <a:rPr lang="nl-NL" sz="2400" dirty="0">
                <a:latin typeface="Lato" panose="020F0502020204030203"/>
              </a:rPr>
              <a:t> tegen</a:t>
            </a:r>
          </a:p>
          <a:p>
            <a:pPr lvl="0"/>
            <a:r>
              <a:rPr lang="nl-NL" sz="2400" dirty="0">
                <a:latin typeface="Lato" panose="020F0502020204030203"/>
              </a:rPr>
              <a:t> geen mening</a:t>
            </a:r>
          </a:p>
          <a:p>
            <a:pPr>
              <a:buClr>
                <a:srgbClr val="D15A3E"/>
              </a:buClr>
            </a:pPr>
            <a:endParaRPr lang="nl-NL" sz="1013" b="1" dirty="0">
              <a:latin typeface="Lato" panose="020F0502020204030203" pitchFamily="34" charset="0"/>
            </a:endParaRPr>
          </a:p>
        </p:txBody>
      </p:sp>
      <p:pic>
        <p:nvPicPr>
          <p:cNvPr id="4" name="Picture 3" descr="Macintosh HD:Users:miekehendriks:mieke@futuron.net:werkmap:VVM:VVM Huisstijl:VVM-transparant-big.pn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46498" y="299411"/>
            <a:ext cx="911823" cy="418426"/>
          </a:xfrm>
          <a:prstGeom prst="rect">
            <a:avLst/>
          </a:prstGeom>
          <a:noFill/>
          <a:ln>
            <a:noFill/>
          </a:ln>
        </p:spPr>
      </p:pic>
      <p:sp>
        <p:nvSpPr>
          <p:cNvPr id="5" name="Tekstvak 4"/>
          <p:cNvSpPr txBox="1"/>
          <p:nvPr/>
        </p:nvSpPr>
        <p:spPr>
          <a:xfrm>
            <a:off x="432742" y="5913472"/>
            <a:ext cx="2269019" cy="286232"/>
          </a:xfrm>
          <a:prstGeom prst="rect">
            <a:avLst/>
          </a:prstGeom>
          <a:noFill/>
        </p:spPr>
        <p:txBody>
          <a:bodyPr wrap="none" rtlCol="0">
            <a:spAutoFit/>
          </a:bodyPr>
          <a:lstStyle/>
          <a:p>
            <a:pPr lvl="0">
              <a:lnSpc>
                <a:spcPct val="90000"/>
              </a:lnSpc>
              <a:buClr>
                <a:srgbClr val="D15A3E"/>
              </a:buClr>
              <a:buSzPct val="100000"/>
            </a:pPr>
            <a:r>
              <a:rPr lang="nl-NL" sz="1400" dirty="0">
                <a:solidFill>
                  <a:srgbClr val="D15A3E"/>
                </a:solidFill>
                <a:latin typeface="Aleo" panose="020F0502020204030203" pitchFamily="34" charset="0"/>
              </a:rPr>
              <a:t>11 </a:t>
            </a:r>
            <a:r>
              <a:rPr lang="nl-NL" sz="1400" dirty="0">
                <a:solidFill>
                  <a:srgbClr val="CC3300"/>
                </a:solidFill>
                <a:latin typeface="Aleo" panose="020F0502020204030203" pitchFamily="34" charset="0"/>
              </a:rPr>
              <a:t>november</a:t>
            </a:r>
            <a:r>
              <a:rPr lang="nl-NL" sz="1400" dirty="0">
                <a:solidFill>
                  <a:srgbClr val="D15A3E"/>
                </a:solidFill>
                <a:latin typeface="Aleo" panose="020F0502020204030203" pitchFamily="34" charset="0"/>
              </a:rPr>
              <a:t> 2016 te Bunnik</a:t>
            </a:r>
          </a:p>
        </p:txBody>
      </p:sp>
    </p:spTree>
    <p:extLst>
      <p:ext uri="{BB962C8B-B14F-4D97-AF65-F5344CB8AC3E}">
        <p14:creationId xmlns:p14="http://schemas.microsoft.com/office/powerpoint/2010/main" val="3811311078"/>
      </p:ext>
    </p:extLst>
  </p:cSld>
  <p:clrMapOvr>
    <a:masterClrMapping/>
  </p:clrMapOvr>
  <p:transition spd="med">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el 1"/>
          <p:cNvSpPr>
            <a:spLocks noGrp="1"/>
          </p:cNvSpPr>
          <p:nvPr>
            <p:ph type="title"/>
          </p:nvPr>
        </p:nvSpPr>
        <p:spPr>
          <a:xfrm>
            <a:off x="1444487" y="78295"/>
            <a:ext cx="7328452" cy="642938"/>
          </a:xfrm>
        </p:spPr>
        <p:txBody>
          <a:bodyPr/>
          <a:lstStyle/>
          <a:p>
            <a:pPr lvl="0">
              <a:lnSpc>
                <a:spcPct val="107000"/>
              </a:lnSpc>
              <a:spcAft>
                <a:spcPts val="800"/>
              </a:spcAft>
            </a:pPr>
            <a:r>
              <a:rPr lang="nl-NL" sz="3200" u="sng" dirty="0">
                <a:latin typeface="Calibri" panose="020F0502020204030204" pitchFamily="34" charset="0"/>
                <a:ea typeface="Calibri" panose="020F0502020204030204" pitchFamily="34" charset="0"/>
                <a:cs typeface="Times New Roman" panose="02020603050405020304" pitchFamily="18" charset="0"/>
              </a:rPr>
              <a:t>Certificeren niet alleen MBSR/MBCT</a:t>
            </a:r>
            <a:endParaRPr lang="nl-NL" sz="2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6386" name="Tijdelijke aanduiding voor inhoud 2"/>
          <p:cNvSpPr>
            <a:spLocks noGrp="1"/>
          </p:cNvSpPr>
          <p:nvPr>
            <p:ph idx="1"/>
          </p:nvPr>
        </p:nvSpPr>
        <p:spPr>
          <a:xfrm>
            <a:off x="432742" y="821636"/>
            <a:ext cx="8450001" cy="5111084"/>
          </a:xfrm>
        </p:spPr>
        <p:txBody>
          <a:bodyPr/>
          <a:lstStyle/>
          <a:p>
            <a:r>
              <a:rPr lang="nl-NL" sz="2400" dirty="0">
                <a:latin typeface="Lato" panose="020F0502020204030203"/>
              </a:rPr>
              <a:t> De VVM wil graag de </a:t>
            </a:r>
            <a:r>
              <a:rPr lang="nl-NL" sz="2400" dirty="0" err="1">
                <a:latin typeface="Lato" panose="020F0502020204030203"/>
              </a:rPr>
              <a:t>mindfulnesstrainers</a:t>
            </a:r>
            <a:r>
              <a:rPr lang="nl-NL" sz="2400" dirty="0">
                <a:latin typeface="Lato" panose="020F0502020204030203"/>
              </a:rPr>
              <a:t> includeren;</a:t>
            </a:r>
          </a:p>
          <a:p>
            <a:endParaRPr lang="nl-NL" sz="2400" dirty="0">
              <a:latin typeface="Lato" panose="020F0502020204030203"/>
            </a:endParaRPr>
          </a:p>
          <a:p>
            <a:r>
              <a:rPr lang="nl-NL" sz="2400" dirty="0">
                <a:latin typeface="Lato" panose="020F0502020204030203"/>
              </a:rPr>
              <a:t> Er zijn inmiddels vele andere kwalitatief goede opleidingen voor </a:t>
            </a:r>
            <a:r>
              <a:rPr lang="nl-NL" sz="2400" dirty="0" err="1">
                <a:latin typeface="Lato" panose="020F0502020204030203"/>
              </a:rPr>
              <a:t>mindfulnesstrainer</a:t>
            </a:r>
            <a:r>
              <a:rPr lang="nl-NL" sz="2400" dirty="0">
                <a:latin typeface="Lato" panose="020F0502020204030203"/>
              </a:rPr>
              <a:t>, zoals voor bedrijven, kinderen, chronische pijn, etc.</a:t>
            </a:r>
          </a:p>
          <a:p>
            <a:endParaRPr lang="nl-NL" sz="2400" dirty="0">
              <a:latin typeface="Lato" panose="020F0502020204030203"/>
            </a:endParaRPr>
          </a:p>
          <a:p>
            <a:r>
              <a:rPr lang="nl-NL" sz="2400" dirty="0">
                <a:latin typeface="Lato" panose="020F0502020204030203"/>
              </a:rPr>
              <a:t> De VVM wil ook andere trainers dan MBCT/MBSR includeren dus ook andere opleidingen erkennen dan alleen MBCT/MBSR-opleidingen. </a:t>
            </a:r>
          </a:p>
          <a:p>
            <a:pPr>
              <a:buClr>
                <a:srgbClr val="D15A3E"/>
              </a:buClr>
            </a:pPr>
            <a:endParaRPr lang="nl-NL" sz="1013" b="1" dirty="0">
              <a:latin typeface="Lato" panose="020F0502020204030203" pitchFamily="34" charset="0"/>
            </a:endParaRPr>
          </a:p>
        </p:txBody>
      </p:sp>
      <p:pic>
        <p:nvPicPr>
          <p:cNvPr id="4" name="Picture 3" descr="Macintosh HD:Users:miekehendriks:mieke@futuron.net:werkmap:VVM:VVM Huisstijl:VVM-transparant-big.pn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46498" y="299411"/>
            <a:ext cx="911823" cy="418426"/>
          </a:xfrm>
          <a:prstGeom prst="rect">
            <a:avLst/>
          </a:prstGeom>
          <a:noFill/>
          <a:ln>
            <a:noFill/>
          </a:ln>
        </p:spPr>
      </p:pic>
      <p:sp>
        <p:nvSpPr>
          <p:cNvPr id="5" name="Tekstvak 4"/>
          <p:cNvSpPr txBox="1"/>
          <p:nvPr/>
        </p:nvSpPr>
        <p:spPr>
          <a:xfrm>
            <a:off x="432742" y="5913472"/>
            <a:ext cx="2269019" cy="286232"/>
          </a:xfrm>
          <a:prstGeom prst="rect">
            <a:avLst/>
          </a:prstGeom>
          <a:noFill/>
        </p:spPr>
        <p:txBody>
          <a:bodyPr wrap="none" rtlCol="0">
            <a:spAutoFit/>
          </a:bodyPr>
          <a:lstStyle/>
          <a:p>
            <a:pPr lvl="0">
              <a:lnSpc>
                <a:spcPct val="90000"/>
              </a:lnSpc>
              <a:buClr>
                <a:srgbClr val="D15A3E"/>
              </a:buClr>
              <a:buSzPct val="100000"/>
            </a:pPr>
            <a:r>
              <a:rPr lang="nl-NL" sz="1400" dirty="0">
                <a:solidFill>
                  <a:srgbClr val="D15A3E"/>
                </a:solidFill>
                <a:latin typeface="Aleo" panose="020F0502020204030203" pitchFamily="34" charset="0"/>
              </a:rPr>
              <a:t>11 </a:t>
            </a:r>
            <a:r>
              <a:rPr lang="nl-NL" sz="1400" dirty="0">
                <a:solidFill>
                  <a:srgbClr val="CC3300"/>
                </a:solidFill>
                <a:latin typeface="Aleo" panose="020F0502020204030203" pitchFamily="34" charset="0"/>
              </a:rPr>
              <a:t>november</a:t>
            </a:r>
            <a:r>
              <a:rPr lang="nl-NL" sz="1400" dirty="0">
                <a:solidFill>
                  <a:srgbClr val="D15A3E"/>
                </a:solidFill>
                <a:latin typeface="Aleo" panose="020F0502020204030203" pitchFamily="34" charset="0"/>
              </a:rPr>
              <a:t> 2016 te Bunnik</a:t>
            </a:r>
          </a:p>
        </p:txBody>
      </p:sp>
    </p:spTree>
    <p:extLst>
      <p:ext uri="{BB962C8B-B14F-4D97-AF65-F5344CB8AC3E}">
        <p14:creationId xmlns:p14="http://schemas.microsoft.com/office/powerpoint/2010/main" val="1526748147"/>
      </p:ext>
    </p:extLst>
  </p:cSld>
  <p:clrMapOvr>
    <a:masterClrMapping/>
  </p:clrMapOvr>
  <p:transition spd="med">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el 1"/>
          <p:cNvSpPr>
            <a:spLocks noGrp="1"/>
          </p:cNvSpPr>
          <p:nvPr>
            <p:ph type="title"/>
          </p:nvPr>
        </p:nvSpPr>
        <p:spPr>
          <a:xfrm>
            <a:off x="1177094" y="15091"/>
            <a:ext cx="7966905" cy="578074"/>
          </a:xfrm>
        </p:spPr>
        <p:txBody>
          <a:bodyPr/>
          <a:lstStyle/>
          <a:p>
            <a:pPr lvl="0"/>
            <a:r>
              <a:rPr lang="nl-NL" sz="1600" u="sng" dirty="0"/>
              <a:t>Niet alleen MBSR/MBCT opgeleide trainers het trainerscertificaat</a:t>
            </a:r>
            <a:endParaRPr lang="nl-NL" sz="1600" dirty="0"/>
          </a:p>
        </p:txBody>
      </p:sp>
      <p:sp>
        <p:nvSpPr>
          <p:cNvPr id="16386" name="Tijdelijke aanduiding voor inhoud 2"/>
          <p:cNvSpPr>
            <a:spLocks noGrp="1"/>
          </p:cNvSpPr>
          <p:nvPr>
            <p:ph idx="1"/>
          </p:nvPr>
        </p:nvSpPr>
        <p:spPr>
          <a:xfrm>
            <a:off x="589414" y="744326"/>
            <a:ext cx="8315099" cy="5073832"/>
          </a:xfrm>
        </p:spPr>
        <p:txBody>
          <a:bodyPr/>
          <a:lstStyle/>
          <a:p>
            <a:pPr marL="0" indent="0">
              <a:lnSpc>
                <a:spcPct val="107000"/>
              </a:lnSpc>
              <a:spcAft>
                <a:spcPts val="800"/>
              </a:spcAft>
              <a:buNone/>
            </a:pPr>
            <a:r>
              <a:rPr lang="nl-NL" sz="2200" dirty="0">
                <a:latin typeface="Lato"/>
                <a:ea typeface="Calibri" panose="020F0502020204030204" pitchFamily="34" charset="0"/>
                <a:cs typeface="Times New Roman" panose="02020603050405020304" pitchFamily="18" charset="0"/>
              </a:rPr>
              <a:t>Het bestuur van de Vereniging voor Mindfulness stelt aan de leden voor (conform de uitgangspunten van de vereniging) om niet alleen MBCT/MBSR opgeleide trainers te certificeren maar ook trainers te certificeren die gelijkwaardig zijn opgeleid voor andere doelgroepen, zoals bijvoorbeeld bedrijven, kinderen, ouderen, chronische pijn. Het certificaat wordt algemener nl. </a:t>
            </a:r>
            <a:r>
              <a:rPr lang="nl-NL" sz="2200" b="1" dirty="0">
                <a:latin typeface="Lato"/>
                <a:ea typeface="Calibri" panose="020F0502020204030204" pitchFamily="34" charset="0"/>
                <a:cs typeface="Times New Roman" panose="02020603050405020304" pitchFamily="18" charset="0"/>
              </a:rPr>
              <a:t>gecertificeerd </a:t>
            </a:r>
            <a:r>
              <a:rPr lang="nl-NL" sz="2200" b="1" dirty="0" err="1">
                <a:latin typeface="Lato"/>
                <a:ea typeface="Calibri" panose="020F0502020204030204" pitchFamily="34" charset="0"/>
                <a:cs typeface="Times New Roman" panose="02020603050405020304" pitchFamily="18" charset="0"/>
              </a:rPr>
              <a:t>mindfulnesstrainer</a:t>
            </a:r>
            <a:r>
              <a:rPr lang="nl-NL" sz="2200" dirty="0">
                <a:latin typeface="Lato"/>
                <a:ea typeface="Calibri" panose="020F0502020204030204" pitchFamily="34" charset="0"/>
                <a:cs typeface="Times New Roman" panose="02020603050405020304" pitchFamily="18" charset="0"/>
              </a:rPr>
              <a:t> zonder de toevoeging MBCT/MBSR, maar wel gelijkwaardig aan MBCT/MBSR-opleidingen.</a:t>
            </a:r>
          </a:p>
          <a:p>
            <a:pPr>
              <a:lnSpc>
                <a:spcPct val="107000"/>
              </a:lnSpc>
              <a:spcAft>
                <a:spcPts val="0"/>
              </a:spcAft>
              <a:buSzPts val="2200"/>
            </a:pPr>
            <a:r>
              <a:rPr lang="nl-NL" sz="2200" dirty="0">
                <a:latin typeface="Lato"/>
                <a:ea typeface="Calibri" panose="020F0502020204030204" pitchFamily="34" charset="0"/>
                <a:cs typeface="Times New Roman" panose="02020603050405020304" pitchFamily="18" charset="0"/>
              </a:rPr>
              <a:t> voor</a:t>
            </a:r>
          </a:p>
          <a:p>
            <a:pPr>
              <a:lnSpc>
                <a:spcPct val="107000"/>
              </a:lnSpc>
              <a:spcAft>
                <a:spcPts val="800"/>
              </a:spcAft>
              <a:buSzPts val="2200"/>
            </a:pPr>
            <a:r>
              <a:rPr lang="nl-NL" sz="2200" dirty="0">
                <a:latin typeface="Lato"/>
                <a:ea typeface="Calibri" panose="020F0502020204030204" pitchFamily="34" charset="0"/>
                <a:cs typeface="Times New Roman" panose="02020603050405020304" pitchFamily="18" charset="0"/>
              </a:rPr>
              <a:t> tegen</a:t>
            </a:r>
          </a:p>
          <a:p>
            <a:pPr marL="228600">
              <a:lnSpc>
                <a:spcPct val="107000"/>
              </a:lnSpc>
              <a:spcAft>
                <a:spcPts val="800"/>
              </a:spcAft>
            </a:pPr>
            <a:r>
              <a:rPr lang="nl-NL" sz="2200" dirty="0">
                <a:latin typeface="Lato"/>
                <a:ea typeface="Calibri" panose="020F0502020204030204" pitchFamily="34" charset="0"/>
                <a:cs typeface="Times New Roman" panose="02020603050405020304" pitchFamily="18" charset="0"/>
              </a:rPr>
              <a:t> geen mening</a:t>
            </a:r>
          </a:p>
          <a:p>
            <a:endParaRPr lang="nl-NL" sz="2400" dirty="0">
              <a:latin typeface="Lato"/>
            </a:endParaRPr>
          </a:p>
        </p:txBody>
      </p:sp>
      <p:pic>
        <p:nvPicPr>
          <p:cNvPr id="4" name="Picture 3" descr="Macintosh HD:Users:miekehendriks:mieke@futuron.net:werkmap:VVM:VVM Huisstijl:VVM-transparant-big.pn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65271" y="304128"/>
            <a:ext cx="911823" cy="418426"/>
          </a:xfrm>
          <a:prstGeom prst="rect">
            <a:avLst/>
          </a:prstGeom>
          <a:noFill/>
          <a:ln>
            <a:noFill/>
          </a:ln>
        </p:spPr>
      </p:pic>
      <p:sp>
        <p:nvSpPr>
          <p:cNvPr id="5" name="Tekstvak 4"/>
          <p:cNvSpPr txBox="1"/>
          <p:nvPr/>
        </p:nvSpPr>
        <p:spPr>
          <a:xfrm>
            <a:off x="371701" y="5839930"/>
            <a:ext cx="2269019" cy="286232"/>
          </a:xfrm>
          <a:prstGeom prst="rect">
            <a:avLst/>
          </a:prstGeom>
          <a:noFill/>
        </p:spPr>
        <p:txBody>
          <a:bodyPr wrap="none" rtlCol="0">
            <a:spAutoFit/>
          </a:bodyPr>
          <a:lstStyle/>
          <a:p>
            <a:pPr lvl="0">
              <a:lnSpc>
                <a:spcPct val="90000"/>
              </a:lnSpc>
              <a:buClr>
                <a:srgbClr val="D15A3E"/>
              </a:buClr>
              <a:buSzPct val="100000"/>
            </a:pPr>
            <a:r>
              <a:rPr lang="nl-NL" sz="1400" dirty="0">
                <a:solidFill>
                  <a:srgbClr val="D15A3E"/>
                </a:solidFill>
                <a:latin typeface="Aleo" panose="020F0502020204030203" pitchFamily="34" charset="0"/>
              </a:rPr>
              <a:t>11 </a:t>
            </a:r>
            <a:r>
              <a:rPr lang="nl-NL" sz="1400" dirty="0">
                <a:solidFill>
                  <a:srgbClr val="CC3300"/>
                </a:solidFill>
                <a:latin typeface="Aleo" panose="020F0502020204030203" pitchFamily="34" charset="0"/>
              </a:rPr>
              <a:t>november</a:t>
            </a:r>
            <a:r>
              <a:rPr lang="nl-NL" sz="1400" dirty="0">
                <a:solidFill>
                  <a:srgbClr val="D15A3E"/>
                </a:solidFill>
                <a:latin typeface="Aleo" panose="020F0502020204030203" pitchFamily="34" charset="0"/>
              </a:rPr>
              <a:t> 2016 te Bunnik</a:t>
            </a:r>
          </a:p>
        </p:txBody>
      </p:sp>
    </p:spTree>
    <p:extLst>
      <p:ext uri="{BB962C8B-B14F-4D97-AF65-F5344CB8AC3E}">
        <p14:creationId xmlns:p14="http://schemas.microsoft.com/office/powerpoint/2010/main" val="2403486048"/>
      </p:ext>
    </p:extLst>
  </p:cSld>
  <p:clrMapOvr>
    <a:masterClrMapping/>
  </p:clrMapOvr>
  <p:transition spd="med">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el 1"/>
          <p:cNvSpPr>
            <a:spLocks noGrp="1"/>
          </p:cNvSpPr>
          <p:nvPr>
            <p:ph type="title"/>
          </p:nvPr>
        </p:nvSpPr>
        <p:spPr>
          <a:xfrm>
            <a:off x="1173244" y="91646"/>
            <a:ext cx="7692460" cy="637688"/>
          </a:xfrm>
        </p:spPr>
        <p:txBody>
          <a:bodyPr/>
          <a:lstStyle/>
          <a:p>
            <a:pPr lvl="0"/>
            <a:r>
              <a:rPr lang="nl-NL" sz="1600" u="sng" dirty="0"/>
              <a:t>Mandatering bestuur voor het aanwijzen van geaccrediteerde opleidingen</a:t>
            </a:r>
            <a:endParaRPr lang="nl-NL" sz="1600" dirty="0"/>
          </a:p>
        </p:txBody>
      </p:sp>
      <p:sp>
        <p:nvSpPr>
          <p:cNvPr id="16386" name="Tijdelijke aanduiding voor inhoud 2"/>
          <p:cNvSpPr>
            <a:spLocks noGrp="1"/>
          </p:cNvSpPr>
          <p:nvPr>
            <p:ph idx="1"/>
          </p:nvPr>
        </p:nvSpPr>
        <p:spPr>
          <a:xfrm>
            <a:off x="861391" y="932699"/>
            <a:ext cx="7638757" cy="5108672"/>
          </a:xfrm>
        </p:spPr>
        <p:txBody>
          <a:bodyPr/>
          <a:lstStyle/>
          <a:p>
            <a:r>
              <a:rPr lang="nl-NL" sz="2400" dirty="0">
                <a:latin typeface="Lato" panose="020F0502020204030203"/>
              </a:rPr>
              <a:t> Erkenning van opleidingen is altijd door het bestuur uitgevoerd;</a:t>
            </a:r>
          </a:p>
          <a:p>
            <a:endParaRPr lang="nl-NL" sz="2400" dirty="0">
              <a:latin typeface="Lato" panose="020F0502020204030203"/>
            </a:endParaRPr>
          </a:p>
          <a:p>
            <a:r>
              <a:rPr lang="nl-NL" sz="2400" dirty="0">
                <a:latin typeface="Lato" panose="020F0502020204030203"/>
              </a:rPr>
              <a:t> Voorstel om dit zo door te zetten.</a:t>
            </a:r>
          </a:p>
          <a:p>
            <a:endParaRPr lang="en-US" sz="2400" b="1" dirty="0">
              <a:latin typeface="Lato" panose="020F0502020204030203" pitchFamily="34" charset="0"/>
            </a:endParaRPr>
          </a:p>
          <a:p>
            <a:pPr>
              <a:buClr>
                <a:srgbClr val="D15A3E"/>
              </a:buClr>
            </a:pPr>
            <a:endParaRPr lang="nl-NL" sz="1013" b="1" dirty="0">
              <a:latin typeface="Lato" panose="020F0502020204030203" pitchFamily="34" charset="0"/>
            </a:endParaRPr>
          </a:p>
        </p:txBody>
      </p:sp>
      <p:pic>
        <p:nvPicPr>
          <p:cNvPr id="4" name="Picture 3" descr="Macintosh HD:Users:miekehendriks:mieke@futuron.net:werkmap:VVM:VVM Huisstijl:VVM-transparant-big.pn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61420" y="296101"/>
            <a:ext cx="911823" cy="418426"/>
          </a:xfrm>
          <a:prstGeom prst="rect">
            <a:avLst/>
          </a:prstGeom>
          <a:noFill/>
          <a:ln>
            <a:noFill/>
          </a:ln>
        </p:spPr>
      </p:pic>
      <p:sp>
        <p:nvSpPr>
          <p:cNvPr id="5" name="Tekstvak 4"/>
          <p:cNvSpPr txBox="1"/>
          <p:nvPr/>
        </p:nvSpPr>
        <p:spPr>
          <a:xfrm>
            <a:off x="340759" y="5852813"/>
            <a:ext cx="2269019" cy="286232"/>
          </a:xfrm>
          <a:prstGeom prst="rect">
            <a:avLst/>
          </a:prstGeom>
          <a:noFill/>
        </p:spPr>
        <p:txBody>
          <a:bodyPr wrap="none" rtlCol="0">
            <a:spAutoFit/>
          </a:bodyPr>
          <a:lstStyle/>
          <a:p>
            <a:pPr lvl="0">
              <a:lnSpc>
                <a:spcPct val="90000"/>
              </a:lnSpc>
              <a:buClr>
                <a:srgbClr val="D15A3E"/>
              </a:buClr>
              <a:buSzPct val="100000"/>
            </a:pPr>
            <a:r>
              <a:rPr lang="nl-NL" sz="1400" dirty="0">
                <a:solidFill>
                  <a:srgbClr val="D15A3E"/>
                </a:solidFill>
                <a:latin typeface="Aleo" panose="020F0502020204030203" pitchFamily="34" charset="0"/>
              </a:rPr>
              <a:t>11 </a:t>
            </a:r>
            <a:r>
              <a:rPr lang="nl-NL" sz="1400" dirty="0">
                <a:solidFill>
                  <a:srgbClr val="CC3300"/>
                </a:solidFill>
                <a:latin typeface="Aleo" panose="020F0502020204030203" pitchFamily="34" charset="0"/>
              </a:rPr>
              <a:t>november</a:t>
            </a:r>
            <a:r>
              <a:rPr lang="nl-NL" sz="1400" dirty="0">
                <a:solidFill>
                  <a:srgbClr val="D15A3E"/>
                </a:solidFill>
                <a:latin typeface="Aleo" panose="020F0502020204030203" pitchFamily="34" charset="0"/>
              </a:rPr>
              <a:t> 2016 te Bunnik</a:t>
            </a:r>
          </a:p>
        </p:txBody>
      </p:sp>
    </p:spTree>
    <p:extLst>
      <p:ext uri="{BB962C8B-B14F-4D97-AF65-F5344CB8AC3E}">
        <p14:creationId xmlns:p14="http://schemas.microsoft.com/office/powerpoint/2010/main" val="1080708134"/>
      </p:ext>
    </p:extLst>
  </p:cSld>
  <p:clrMapOvr>
    <a:masterClrMapping/>
  </p:clrMapOvr>
  <p:transition spd="med">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el 1"/>
          <p:cNvSpPr>
            <a:spLocks noGrp="1"/>
          </p:cNvSpPr>
          <p:nvPr>
            <p:ph type="title"/>
          </p:nvPr>
        </p:nvSpPr>
        <p:spPr>
          <a:xfrm>
            <a:off x="1173244" y="91646"/>
            <a:ext cx="7692460" cy="637688"/>
          </a:xfrm>
        </p:spPr>
        <p:txBody>
          <a:bodyPr/>
          <a:lstStyle/>
          <a:p>
            <a:pPr lvl="0"/>
            <a:r>
              <a:rPr lang="nl-NL" sz="1600" u="sng" dirty="0"/>
              <a:t>Mandatering bestuur voor het aanwijzen van geaccrediteerde opleidingen</a:t>
            </a:r>
            <a:endParaRPr lang="nl-NL" sz="1600" dirty="0"/>
          </a:p>
        </p:txBody>
      </p:sp>
      <p:sp>
        <p:nvSpPr>
          <p:cNvPr id="16386" name="Tijdelijke aanduiding voor inhoud 2"/>
          <p:cNvSpPr>
            <a:spLocks noGrp="1"/>
          </p:cNvSpPr>
          <p:nvPr>
            <p:ph idx="1"/>
          </p:nvPr>
        </p:nvSpPr>
        <p:spPr>
          <a:xfrm>
            <a:off x="861391" y="932699"/>
            <a:ext cx="7638757" cy="5108672"/>
          </a:xfrm>
        </p:spPr>
        <p:txBody>
          <a:bodyPr/>
          <a:lstStyle/>
          <a:p>
            <a:pPr marL="0" indent="0">
              <a:buNone/>
            </a:pPr>
            <a:r>
              <a:rPr lang="nl-NL" sz="2400" dirty="0">
                <a:latin typeface="Lato" panose="020F0502020204030203"/>
              </a:rPr>
              <a:t>Het bestuur van de Vereniging voor Mindfulness stelt aan de leden voor  om niet alleen MBCT/MBSR opgeleide trainers te certificeren. Het bestuur krijgt de bevoegdheid om de opleidingen aan te wijzen die voldoen aan de gelijkwaardigheid van de opleiding MBCT/MBSR. De opleidingen dienen minimaal gelijkwaardig te zijn aan de 42-uurs opleiding MBCT/MBSR, ook de eisen van meditatie-ervaring (indien leden voor stemmen bij punt 2) en HBO-opgeleid zijn de eisen die blijven gehandhaafd.</a:t>
            </a:r>
          </a:p>
          <a:p>
            <a:pPr lvl="0"/>
            <a:r>
              <a:rPr lang="nl-NL" sz="2400" dirty="0">
                <a:latin typeface="Lato" panose="020F0502020204030203"/>
              </a:rPr>
              <a:t> voor</a:t>
            </a:r>
          </a:p>
          <a:p>
            <a:r>
              <a:rPr lang="nl-NL" sz="2400" dirty="0">
                <a:latin typeface="Lato" panose="020F0502020204030203"/>
              </a:rPr>
              <a:t> tegen</a:t>
            </a:r>
          </a:p>
          <a:p>
            <a:r>
              <a:rPr lang="nl-NL" sz="2400" dirty="0">
                <a:latin typeface="Lato" panose="020F0502020204030203"/>
              </a:rPr>
              <a:t> geen mening</a:t>
            </a:r>
          </a:p>
          <a:p>
            <a:endParaRPr lang="en-US" sz="2400" b="1" dirty="0">
              <a:latin typeface="Lato" panose="020F0502020204030203" pitchFamily="34" charset="0"/>
            </a:endParaRPr>
          </a:p>
          <a:p>
            <a:pPr>
              <a:buClr>
                <a:srgbClr val="D15A3E"/>
              </a:buClr>
            </a:pPr>
            <a:endParaRPr lang="nl-NL" sz="1013" b="1" dirty="0">
              <a:latin typeface="Lato" panose="020F0502020204030203" pitchFamily="34" charset="0"/>
            </a:endParaRPr>
          </a:p>
        </p:txBody>
      </p:sp>
      <p:pic>
        <p:nvPicPr>
          <p:cNvPr id="4" name="Picture 3" descr="Macintosh HD:Users:miekehendriks:mieke@futuron.net:werkmap:VVM:VVM Huisstijl:VVM-transparant-big.pn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61420" y="296101"/>
            <a:ext cx="911823" cy="418426"/>
          </a:xfrm>
          <a:prstGeom prst="rect">
            <a:avLst/>
          </a:prstGeom>
          <a:noFill/>
          <a:ln>
            <a:noFill/>
          </a:ln>
        </p:spPr>
      </p:pic>
      <p:sp>
        <p:nvSpPr>
          <p:cNvPr id="5" name="Tekstvak 4"/>
          <p:cNvSpPr txBox="1"/>
          <p:nvPr/>
        </p:nvSpPr>
        <p:spPr>
          <a:xfrm>
            <a:off x="340759" y="5852813"/>
            <a:ext cx="2269019" cy="286232"/>
          </a:xfrm>
          <a:prstGeom prst="rect">
            <a:avLst/>
          </a:prstGeom>
          <a:noFill/>
        </p:spPr>
        <p:txBody>
          <a:bodyPr wrap="none" rtlCol="0">
            <a:spAutoFit/>
          </a:bodyPr>
          <a:lstStyle/>
          <a:p>
            <a:pPr lvl="0">
              <a:lnSpc>
                <a:spcPct val="90000"/>
              </a:lnSpc>
              <a:buClr>
                <a:srgbClr val="D15A3E"/>
              </a:buClr>
              <a:buSzPct val="100000"/>
            </a:pPr>
            <a:r>
              <a:rPr lang="nl-NL" sz="1400" dirty="0">
                <a:solidFill>
                  <a:srgbClr val="D15A3E"/>
                </a:solidFill>
                <a:latin typeface="Aleo" panose="020F0502020204030203" pitchFamily="34" charset="0"/>
              </a:rPr>
              <a:t>11 </a:t>
            </a:r>
            <a:r>
              <a:rPr lang="nl-NL" sz="1400" dirty="0">
                <a:solidFill>
                  <a:srgbClr val="CC3300"/>
                </a:solidFill>
                <a:latin typeface="Aleo" panose="020F0502020204030203" pitchFamily="34" charset="0"/>
              </a:rPr>
              <a:t>november</a:t>
            </a:r>
            <a:r>
              <a:rPr lang="nl-NL" sz="1400" dirty="0">
                <a:solidFill>
                  <a:srgbClr val="D15A3E"/>
                </a:solidFill>
                <a:latin typeface="Aleo" panose="020F0502020204030203" pitchFamily="34" charset="0"/>
              </a:rPr>
              <a:t> 2016 te Bunnik</a:t>
            </a:r>
          </a:p>
        </p:txBody>
      </p:sp>
    </p:spTree>
    <p:extLst>
      <p:ext uri="{BB962C8B-B14F-4D97-AF65-F5344CB8AC3E}">
        <p14:creationId xmlns:p14="http://schemas.microsoft.com/office/powerpoint/2010/main" val="158689856"/>
      </p:ext>
    </p:extLst>
  </p:cSld>
  <p:clrMapOvr>
    <a:masterClrMapping/>
  </p:clrMapOvr>
  <p:transition spd="med">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itel 1"/>
          <p:cNvSpPr>
            <a:spLocks noGrp="1"/>
          </p:cNvSpPr>
          <p:nvPr>
            <p:ph type="title"/>
          </p:nvPr>
        </p:nvSpPr>
        <p:spPr>
          <a:xfrm>
            <a:off x="1497496" y="75927"/>
            <a:ext cx="7195930" cy="494411"/>
          </a:xfrm>
        </p:spPr>
        <p:txBody>
          <a:bodyPr/>
          <a:lstStyle/>
          <a:p>
            <a:pPr lvl="0"/>
            <a:r>
              <a:rPr lang="nl-NL" sz="2000" u="sng" dirty="0"/>
              <a:t>Hercertificering wordt zelftoetsing</a:t>
            </a:r>
            <a:endParaRPr lang="nl-NL" sz="2000" dirty="0"/>
          </a:p>
        </p:txBody>
      </p:sp>
      <p:sp>
        <p:nvSpPr>
          <p:cNvPr id="22531" name="Tijdelijke aanduiding voor inhoud 3"/>
          <p:cNvSpPr>
            <a:spLocks noGrp="1"/>
          </p:cNvSpPr>
          <p:nvPr>
            <p:ph sz="half" idx="2"/>
          </p:nvPr>
        </p:nvSpPr>
        <p:spPr>
          <a:xfrm>
            <a:off x="232632" y="570338"/>
            <a:ext cx="8752113" cy="5750949"/>
          </a:xfrm>
        </p:spPr>
        <p:txBody>
          <a:bodyPr>
            <a:noAutofit/>
          </a:bodyPr>
          <a:lstStyle/>
          <a:p>
            <a:r>
              <a:rPr lang="nl-NL" sz="2400" b="1" dirty="0">
                <a:solidFill>
                  <a:srgbClr val="7030A0"/>
                </a:solidFill>
                <a:latin typeface="Lato" panose="020F0502020204030203" pitchFamily="34" charset="0"/>
              </a:rPr>
              <a:t> </a:t>
            </a:r>
            <a:r>
              <a:rPr lang="nl-NL" sz="2400" dirty="0">
                <a:latin typeface="Lato" panose="020F0502020204030203" pitchFamily="34" charset="0"/>
              </a:rPr>
              <a:t>De VVM vindt dat het eigen verantwoordelijkheid is om het vak bij te houden;</a:t>
            </a:r>
          </a:p>
          <a:p>
            <a:endParaRPr lang="nl-NL" sz="2400" b="1" dirty="0">
              <a:solidFill>
                <a:srgbClr val="7030A0"/>
              </a:solidFill>
              <a:latin typeface="Lato" panose="020F0502020204030203" pitchFamily="34" charset="0"/>
            </a:endParaRPr>
          </a:p>
          <a:p>
            <a:r>
              <a:rPr lang="nl-NL" sz="2400" b="1" dirty="0">
                <a:solidFill>
                  <a:srgbClr val="7030A0"/>
                </a:solidFill>
                <a:latin typeface="Lato" panose="020F0502020204030203" pitchFamily="34" charset="0"/>
              </a:rPr>
              <a:t> </a:t>
            </a:r>
            <a:r>
              <a:rPr lang="nl-NL" sz="2400" dirty="0">
                <a:latin typeface="Lato" panose="020F0502020204030203" pitchFamily="34" charset="0"/>
              </a:rPr>
              <a:t>De VVM vindt wel dat </a:t>
            </a:r>
            <a:r>
              <a:rPr lang="nl-NL" sz="2400" dirty="0" err="1">
                <a:latin typeface="Lato" panose="020F0502020204030203" pitchFamily="34" charset="0"/>
              </a:rPr>
              <a:t>mindfulnesstrainers</a:t>
            </a:r>
            <a:r>
              <a:rPr lang="nl-NL" sz="2400" dirty="0">
                <a:latin typeface="Lato" panose="020F0502020204030203" pitchFamily="34" charset="0"/>
              </a:rPr>
              <a:t> hun vak dienen bij te houden en dus aan </a:t>
            </a:r>
            <a:r>
              <a:rPr lang="nl-NL" sz="2400" dirty="0" err="1">
                <a:latin typeface="Lato" panose="020F0502020204030203" pitchFamily="34" charset="0"/>
              </a:rPr>
              <a:t>deskundigheidbevordingen</a:t>
            </a:r>
            <a:r>
              <a:rPr lang="nl-NL" sz="2400" dirty="0">
                <a:latin typeface="Lato" panose="020F0502020204030203" pitchFamily="34" charset="0"/>
              </a:rPr>
              <a:t> dienen te doen naast eigen beoefening;</a:t>
            </a:r>
          </a:p>
          <a:p>
            <a:endParaRPr lang="nl-NL" sz="2400" b="1" dirty="0">
              <a:solidFill>
                <a:srgbClr val="7030A0"/>
              </a:solidFill>
              <a:latin typeface="Lato" panose="020F0502020204030203" pitchFamily="34" charset="0"/>
            </a:endParaRPr>
          </a:p>
          <a:p>
            <a:r>
              <a:rPr lang="nl-NL" sz="2400" b="1" dirty="0">
                <a:solidFill>
                  <a:srgbClr val="7030A0"/>
                </a:solidFill>
                <a:latin typeface="Lato" panose="020F0502020204030203" pitchFamily="34" charset="0"/>
              </a:rPr>
              <a:t> </a:t>
            </a:r>
            <a:r>
              <a:rPr lang="nl-NL" sz="2400" u="sng" dirty="0">
                <a:latin typeface="Lato" panose="020F0502020204030203" pitchFamily="34" charset="0"/>
              </a:rPr>
              <a:t>oordelen</a:t>
            </a:r>
            <a:r>
              <a:rPr lang="nl-NL" sz="2400" dirty="0">
                <a:latin typeface="Lato" panose="020F0502020204030203" pitchFamily="34" charset="0"/>
              </a:rPr>
              <a:t> over wat nu precies een </a:t>
            </a:r>
            <a:r>
              <a:rPr lang="nl-NL" sz="2400" dirty="0" err="1">
                <a:latin typeface="Lato" panose="020F0502020204030203" pitchFamily="34" charset="0"/>
              </a:rPr>
              <a:t>mindfulnesstrainer</a:t>
            </a:r>
            <a:r>
              <a:rPr lang="nl-NL" sz="2400" dirty="0">
                <a:latin typeface="Lato" panose="020F0502020204030203" pitchFamily="34" charset="0"/>
              </a:rPr>
              <a:t> zou moeten doen is eigenlijk niet </a:t>
            </a:r>
            <a:r>
              <a:rPr lang="nl-NL" sz="2400" dirty="0" err="1">
                <a:latin typeface="Lato" panose="020F0502020204030203" pitchFamily="34" charset="0"/>
              </a:rPr>
              <a:t>mindful</a:t>
            </a:r>
            <a:r>
              <a:rPr lang="nl-NL" sz="2400" dirty="0">
                <a:latin typeface="Lato" panose="020F0502020204030203" pitchFamily="34" charset="0"/>
              </a:rPr>
              <a:t>;</a:t>
            </a:r>
          </a:p>
          <a:p>
            <a:endParaRPr lang="nl-NL" sz="2400" b="1" dirty="0">
              <a:solidFill>
                <a:srgbClr val="7030A0"/>
              </a:solidFill>
              <a:latin typeface="Lato" panose="020F0502020204030203" pitchFamily="34" charset="0"/>
            </a:endParaRPr>
          </a:p>
          <a:p>
            <a:r>
              <a:rPr lang="nl-NL" sz="2400" b="1" dirty="0">
                <a:solidFill>
                  <a:srgbClr val="7030A0"/>
                </a:solidFill>
                <a:latin typeface="Lato" panose="020F0502020204030203" pitchFamily="34" charset="0"/>
              </a:rPr>
              <a:t> </a:t>
            </a:r>
            <a:r>
              <a:rPr lang="nl-NL" sz="2400" dirty="0">
                <a:latin typeface="Lato" panose="020F0502020204030203" pitchFamily="34" charset="0"/>
              </a:rPr>
              <a:t>wat precies een </a:t>
            </a:r>
            <a:r>
              <a:rPr lang="nl-NL" sz="2400" dirty="0" err="1">
                <a:latin typeface="Lato" panose="020F0502020204030203" pitchFamily="34" charset="0"/>
              </a:rPr>
              <a:t>mindfulnesstrainer</a:t>
            </a:r>
            <a:r>
              <a:rPr lang="nl-NL" sz="2400" dirty="0">
                <a:latin typeface="Lato" panose="020F0502020204030203" pitchFamily="34" charset="0"/>
              </a:rPr>
              <a:t> zou moeten doen om gekwalificeerd te blijven is ook moeilijk vast te stellen en kan voor iedereen anders zijn;</a:t>
            </a:r>
          </a:p>
          <a:p>
            <a:pPr marL="457200" indent="-457200">
              <a:buFont typeface="+mj-lt"/>
              <a:buAutoNum type="arabicPeriod" startAt="5"/>
            </a:pPr>
            <a:endParaRPr lang="nl-NL" sz="2400" b="1" dirty="0">
              <a:solidFill>
                <a:srgbClr val="7030A0"/>
              </a:solidFill>
              <a:latin typeface="Lato" panose="020F0502020204030203" pitchFamily="34" charset="0"/>
            </a:endParaRPr>
          </a:p>
        </p:txBody>
      </p:sp>
      <p:pic>
        <p:nvPicPr>
          <p:cNvPr id="7" name="Picture 3" descr="Macintosh HD:Users:miekehendriks:mieke@futuron.net:werkmap:VVM:VVM Huisstijl:VVM-transparant-big.pn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58806" y="272907"/>
            <a:ext cx="911823" cy="418426"/>
          </a:xfrm>
          <a:prstGeom prst="rect">
            <a:avLst/>
          </a:prstGeom>
          <a:noFill/>
          <a:ln>
            <a:noFill/>
          </a:ln>
        </p:spPr>
      </p:pic>
      <p:sp>
        <p:nvSpPr>
          <p:cNvPr id="8" name="Tekstvak 7"/>
          <p:cNvSpPr txBox="1"/>
          <p:nvPr/>
        </p:nvSpPr>
        <p:spPr>
          <a:xfrm>
            <a:off x="292267" y="5839562"/>
            <a:ext cx="2106218" cy="286232"/>
          </a:xfrm>
          <a:prstGeom prst="rect">
            <a:avLst/>
          </a:prstGeom>
          <a:noFill/>
        </p:spPr>
        <p:txBody>
          <a:bodyPr wrap="none" rtlCol="0">
            <a:spAutoFit/>
          </a:bodyPr>
          <a:lstStyle/>
          <a:p>
            <a:pPr lvl="0">
              <a:lnSpc>
                <a:spcPct val="90000"/>
              </a:lnSpc>
              <a:buClr>
                <a:srgbClr val="D15A3E"/>
              </a:buClr>
              <a:buSzPct val="100000"/>
            </a:pPr>
            <a:r>
              <a:rPr lang="nl-NL" sz="1400" dirty="0">
                <a:solidFill>
                  <a:srgbClr val="D15A3E"/>
                </a:solidFill>
                <a:latin typeface="Aleo" panose="020F0502020204030203" pitchFamily="34" charset="0"/>
              </a:rPr>
              <a:t>11</a:t>
            </a:r>
            <a:r>
              <a:rPr lang="nl-NL" sz="1400" dirty="0">
                <a:solidFill>
                  <a:srgbClr val="CC3300"/>
                </a:solidFill>
                <a:latin typeface="Aleo" panose="020F0502020204030203" pitchFamily="34" charset="0"/>
              </a:rPr>
              <a:t>vember</a:t>
            </a:r>
            <a:r>
              <a:rPr lang="nl-NL" sz="1400" dirty="0">
                <a:solidFill>
                  <a:srgbClr val="D15A3E"/>
                </a:solidFill>
                <a:latin typeface="Aleo" panose="020F0502020204030203" pitchFamily="34" charset="0"/>
              </a:rPr>
              <a:t> 2016 te Bunnik</a:t>
            </a:r>
          </a:p>
        </p:txBody>
      </p:sp>
    </p:spTree>
  </p:cSld>
  <p:clrMapOvr>
    <a:masterClrMapping/>
  </p:clrMapOvr>
  <p:transition spd="med">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itel 1"/>
          <p:cNvSpPr>
            <a:spLocks noGrp="1"/>
          </p:cNvSpPr>
          <p:nvPr>
            <p:ph type="title"/>
          </p:nvPr>
        </p:nvSpPr>
        <p:spPr>
          <a:xfrm>
            <a:off x="1497496" y="75927"/>
            <a:ext cx="7195930" cy="494411"/>
          </a:xfrm>
        </p:spPr>
        <p:txBody>
          <a:bodyPr/>
          <a:lstStyle/>
          <a:p>
            <a:pPr lvl="0"/>
            <a:r>
              <a:rPr lang="nl-NL" sz="2000" u="sng" dirty="0"/>
              <a:t>Hercertificering wordt zelftoetsing</a:t>
            </a:r>
            <a:endParaRPr lang="nl-NL" sz="2000" dirty="0"/>
          </a:p>
        </p:txBody>
      </p:sp>
      <p:sp>
        <p:nvSpPr>
          <p:cNvPr id="22531" name="Tijdelijke aanduiding voor inhoud 3"/>
          <p:cNvSpPr>
            <a:spLocks noGrp="1"/>
          </p:cNvSpPr>
          <p:nvPr>
            <p:ph sz="half" idx="2"/>
          </p:nvPr>
        </p:nvSpPr>
        <p:spPr>
          <a:xfrm>
            <a:off x="232632" y="570338"/>
            <a:ext cx="8752113" cy="5750949"/>
          </a:xfrm>
        </p:spPr>
        <p:txBody>
          <a:bodyPr>
            <a:noAutofit/>
          </a:bodyPr>
          <a:lstStyle/>
          <a:p>
            <a:pPr marL="0" indent="0">
              <a:buNone/>
            </a:pPr>
            <a:endParaRPr lang="nl-NL" sz="2400" b="1" dirty="0">
              <a:solidFill>
                <a:srgbClr val="7030A0"/>
              </a:solidFill>
              <a:latin typeface="Lato" panose="020F0502020204030203" pitchFamily="34" charset="0"/>
            </a:endParaRPr>
          </a:p>
          <a:p>
            <a:r>
              <a:rPr lang="nl-NL" sz="2400" b="1" dirty="0">
                <a:solidFill>
                  <a:srgbClr val="7030A0"/>
                </a:solidFill>
                <a:latin typeface="Lato" panose="020F0502020204030203" pitchFamily="34" charset="0"/>
              </a:rPr>
              <a:t> </a:t>
            </a:r>
            <a:r>
              <a:rPr lang="nl-NL" sz="2400" dirty="0">
                <a:latin typeface="Lato" panose="020F0502020204030203" pitchFamily="34" charset="0"/>
              </a:rPr>
              <a:t>daarom wil de VVM een zelftoetsing invoeren;</a:t>
            </a:r>
          </a:p>
          <a:p>
            <a:endParaRPr lang="nl-NL" sz="2400" b="1" dirty="0">
              <a:solidFill>
                <a:srgbClr val="7030A0"/>
              </a:solidFill>
              <a:latin typeface="Lato" panose="020F0502020204030203" pitchFamily="34" charset="0"/>
            </a:endParaRPr>
          </a:p>
          <a:p>
            <a:r>
              <a:rPr lang="nl-NL" sz="2400" b="1" dirty="0">
                <a:solidFill>
                  <a:srgbClr val="7030A0"/>
                </a:solidFill>
                <a:latin typeface="Lato" panose="020F0502020204030203" pitchFamily="34" charset="0"/>
              </a:rPr>
              <a:t> </a:t>
            </a:r>
            <a:r>
              <a:rPr lang="nl-NL" sz="2400" dirty="0">
                <a:latin typeface="Lato" panose="020F0502020204030203" pitchFamily="34" charset="0"/>
              </a:rPr>
              <a:t>hoe de zelftoetsing wordt vormgegeven gaat het bestuur zich over beraden;</a:t>
            </a:r>
          </a:p>
          <a:p>
            <a:endParaRPr lang="nl-NL" sz="2400" dirty="0">
              <a:latin typeface="Lato" panose="020F0502020204030203" pitchFamily="34" charset="0"/>
            </a:endParaRPr>
          </a:p>
          <a:p>
            <a:r>
              <a:rPr lang="nl-NL" sz="2400" dirty="0">
                <a:latin typeface="Lato" panose="020F0502020204030203" pitchFamily="34" charset="0"/>
              </a:rPr>
              <a:t> er komen mogelijkheden om je als trainer meer te profileren met je achtergronden op de website. </a:t>
            </a:r>
            <a:endParaRPr lang="nl-NL" sz="2400" b="1" dirty="0">
              <a:solidFill>
                <a:srgbClr val="7030A0"/>
              </a:solidFill>
              <a:latin typeface="Lato" panose="020F0502020204030203" pitchFamily="34" charset="0"/>
            </a:endParaRPr>
          </a:p>
          <a:p>
            <a:pPr marL="457200" indent="-457200">
              <a:buFont typeface="+mj-lt"/>
              <a:buAutoNum type="arabicPeriod" startAt="5"/>
            </a:pPr>
            <a:endParaRPr lang="nl-NL" sz="2400" b="1" dirty="0">
              <a:solidFill>
                <a:srgbClr val="7030A0"/>
              </a:solidFill>
              <a:latin typeface="Lato" panose="020F0502020204030203" pitchFamily="34" charset="0"/>
            </a:endParaRPr>
          </a:p>
        </p:txBody>
      </p:sp>
      <p:pic>
        <p:nvPicPr>
          <p:cNvPr id="7" name="Picture 3" descr="Macintosh HD:Users:miekehendriks:mieke@futuron.net:werkmap:VVM:VVM Huisstijl:VVM-transparant-big.pn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58806" y="272907"/>
            <a:ext cx="911823" cy="418426"/>
          </a:xfrm>
          <a:prstGeom prst="rect">
            <a:avLst/>
          </a:prstGeom>
          <a:noFill/>
          <a:ln>
            <a:noFill/>
          </a:ln>
        </p:spPr>
      </p:pic>
      <p:sp>
        <p:nvSpPr>
          <p:cNvPr id="8" name="Tekstvak 7"/>
          <p:cNvSpPr txBox="1"/>
          <p:nvPr/>
        </p:nvSpPr>
        <p:spPr>
          <a:xfrm>
            <a:off x="292267" y="5839562"/>
            <a:ext cx="2106218" cy="286232"/>
          </a:xfrm>
          <a:prstGeom prst="rect">
            <a:avLst/>
          </a:prstGeom>
          <a:noFill/>
        </p:spPr>
        <p:txBody>
          <a:bodyPr wrap="none" rtlCol="0">
            <a:spAutoFit/>
          </a:bodyPr>
          <a:lstStyle/>
          <a:p>
            <a:pPr lvl="0">
              <a:lnSpc>
                <a:spcPct val="90000"/>
              </a:lnSpc>
              <a:buClr>
                <a:srgbClr val="D15A3E"/>
              </a:buClr>
              <a:buSzPct val="100000"/>
            </a:pPr>
            <a:r>
              <a:rPr lang="nl-NL" sz="1400" dirty="0">
                <a:solidFill>
                  <a:srgbClr val="D15A3E"/>
                </a:solidFill>
                <a:latin typeface="Aleo" panose="020F0502020204030203" pitchFamily="34" charset="0"/>
              </a:rPr>
              <a:t>11</a:t>
            </a:r>
            <a:r>
              <a:rPr lang="nl-NL" sz="1400" dirty="0">
                <a:solidFill>
                  <a:srgbClr val="CC3300"/>
                </a:solidFill>
                <a:latin typeface="Aleo" panose="020F0502020204030203" pitchFamily="34" charset="0"/>
              </a:rPr>
              <a:t>vember</a:t>
            </a:r>
            <a:r>
              <a:rPr lang="nl-NL" sz="1400" dirty="0">
                <a:solidFill>
                  <a:srgbClr val="D15A3E"/>
                </a:solidFill>
                <a:latin typeface="Aleo" panose="020F0502020204030203" pitchFamily="34" charset="0"/>
              </a:rPr>
              <a:t> 2016 te Bunnik</a:t>
            </a:r>
          </a:p>
        </p:txBody>
      </p:sp>
    </p:spTree>
    <p:extLst>
      <p:ext uri="{BB962C8B-B14F-4D97-AF65-F5344CB8AC3E}">
        <p14:creationId xmlns:p14="http://schemas.microsoft.com/office/powerpoint/2010/main" val="4226492014"/>
      </p:ext>
    </p:extLst>
  </p:cSld>
  <p:clrMapOvr>
    <a:masterClrMapping/>
  </p:clrMapOvr>
  <p:transition spd="med">
    <p:fade/>
  </p:transition>
</p:sld>
</file>

<file path=ppt/theme/theme1.xml><?xml version="1.0" encoding="utf-8"?>
<a:theme xmlns:a="http://schemas.openxmlformats.org/drawingml/2006/main" name="Ppt0000021">
  <a:themeElements>
    <a:clrScheme name="DiamondGrid">
      <a:dk1>
        <a:srgbClr val="2D2E2D"/>
      </a:dk1>
      <a:lt1>
        <a:sysClr val="window" lastClr="FFFFFF"/>
      </a:lt1>
      <a:dk2>
        <a:srgbClr val="000000"/>
      </a:dk2>
      <a:lt2>
        <a:srgbClr val="EAEAEA"/>
      </a:lt2>
      <a:accent1>
        <a:srgbClr val="D15A3E"/>
      </a:accent1>
      <a:accent2>
        <a:srgbClr val="B2B2B2"/>
      </a:accent2>
      <a:accent3>
        <a:srgbClr val="4F91A1"/>
      </a:accent3>
      <a:accent4>
        <a:srgbClr val="F0BA34"/>
      </a:accent4>
      <a:accent5>
        <a:srgbClr val="AEB733"/>
      </a:accent5>
      <a:accent6>
        <a:srgbClr val="926397"/>
      </a:accent6>
      <a:hlink>
        <a:srgbClr val="4F91A1"/>
      </a:hlink>
      <a:folHlink>
        <a:srgbClr val="808080"/>
      </a:folHlink>
    </a:clrScheme>
    <a:fontScheme name="Arial">
      <a:maj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15_4109default" id="{E728D685-11FC-4812-BA85-57AC6F9C9F40}" vid="{BC4E008B-95FF-4815-904E-143A8EDFC1D4}"/>
    </a:ext>
  </a:extLst>
</a:theme>
</file>

<file path=ppt/theme/theme2.xml><?xml version="1.0" encoding="utf-8"?>
<a:theme xmlns:a="http://schemas.openxmlformats.org/drawingml/2006/main" name="Office Theme">
  <a:themeElements>
    <a:clrScheme name="DiamondGrid">
      <a:dk1>
        <a:srgbClr val="2D2E2D"/>
      </a:dk1>
      <a:lt1>
        <a:sysClr val="window" lastClr="FFFFFF"/>
      </a:lt1>
      <a:dk2>
        <a:srgbClr val="000000"/>
      </a:dk2>
      <a:lt2>
        <a:srgbClr val="EAEAEA"/>
      </a:lt2>
      <a:accent1>
        <a:srgbClr val="D15A3E"/>
      </a:accent1>
      <a:accent2>
        <a:srgbClr val="B2B2B2"/>
      </a:accent2>
      <a:accent3>
        <a:srgbClr val="4F91A1"/>
      </a:accent3>
      <a:accent4>
        <a:srgbClr val="F0BA34"/>
      </a:accent4>
      <a:accent5>
        <a:srgbClr val="AEB733"/>
      </a:accent5>
      <a:accent6>
        <a:srgbClr val="926397"/>
      </a:accent6>
      <a:hlink>
        <a:srgbClr val="4F91A1"/>
      </a:hlink>
      <a:folHlink>
        <a:srgbClr val="808080"/>
      </a:folHlink>
    </a:clrScheme>
    <a:fontScheme name="Arial">
      <a:maj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57000"/>
                <a:satMod val="101000"/>
              </a:schemeClr>
            </a:gs>
            <a:gs pos="50000">
              <a:schemeClr val="phClr">
                <a:lumMod val="137000"/>
                <a:satMod val="103000"/>
              </a:schemeClr>
            </a:gs>
            <a:gs pos="100000">
              <a:schemeClr val="phClr">
                <a:lumMod val="115000"/>
                <a:satMod val="109000"/>
              </a:schemeClr>
            </a:gs>
          </a:gsLst>
          <a:lin ang="5400000" scaled="0"/>
        </a:gradFill>
        <a:gradFill rotWithShape="1">
          <a:gsLst>
            <a:gs pos="0">
              <a:schemeClr val="phClr">
                <a:satMod val="103000"/>
                <a:lumMod val="118000"/>
              </a:schemeClr>
            </a:gs>
            <a:gs pos="50000">
              <a:schemeClr val="phClr">
                <a:satMod val="89000"/>
                <a:lumMod val="91000"/>
              </a:schemeClr>
            </a:gs>
            <a:gs pos="100000">
              <a:schemeClr val="phClr">
                <a:lumMod val="6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100000"/>
                <a:satMod val="100000"/>
                <a:shade val="0"/>
              </a:schemeClr>
            </a:gs>
            <a:gs pos="0">
              <a:scrgbClr r="0" g="0" b="0"/>
            </a:gs>
            <a:gs pos="100000">
              <a:schemeClr val="phClr">
                <a:shade val="100000"/>
                <a:satMod val="100000"/>
              </a:schemeClr>
            </a:gs>
          </a:gsLst>
          <a:lin ang="5400000" scaled="0"/>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DiamondGrid">
      <a:dk1>
        <a:srgbClr val="2D2E2D"/>
      </a:dk1>
      <a:lt1>
        <a:sysClr val="window" lastClr="FFFFFF"/>
      </a:lt1>
      <a:dk2>
        <a:srgbClr val="000000"/>
      </a:dk2>
      <a:lt2>
        <a:srgbClr val="EAEAEA"/>
      </a:lt2>
      <a:accent1>
        <a:srgbClr val="D15A3E"/>
      </a:accent1>
      <a:accent2>
        <a:srgbClr val="B2B2B2"/>
      </a:accent2>
      <a:accent3>
        <a:srgbClr val="4F91A1"/>
      </a:accent3>
      <a:accent4>
        <a:srgbClr val="F0BA34"/>
      </a:accent4>
      <a:accent5>
        <a:srgbClr val="AEB733"/>
      </a:accent5>
      <a:accent6>
        <a:srgbClr val="926397"/>
      </a:accent6>
      <a:hlink>
        <a:srgbClr val="4F91A1"/>
      </a:hlink>
      <a:folHlink>
        <a:srgbClr val="808080"/>
      </a:folHlink>
    </a:clrScheme>
    <a:fontScheme name="Arial">
      <a:maj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57000"/>
                <a:satMod val="101000"/>
              </a:schemeClr>
            </a:gs>
            <a:gs pos="50000">
              <a:schemeClr val="phClr">
                <a:lumMod val="137000"/>
                <a:satMod val="103000"/>
              </a:schemeClr>
            </a:gs>
            <a:gs pos="100000">
              <a:schemeClr val="phClr">
                <a:lumMod val="115000"/>
                <a:satMod val="109000"/>
              </a:schemeClr>
            </a:gs>
          </a:gsLst>
          <a:lin ang="5400000" scaled="0"/>
        </a:gradFill>
        <a:gradFill rotWithShape="1">
          <a:gsLst>
            <a:gs pos="0">
              <a:schemeClr val="phClr">
                <a:satMod val="103000"/>
                <a:lumMod val="118000"/>
              </a:schemeClr>
            </a:gs>
            <a:gs pos="50000">
              <a:schemeClr val="phClr">
                <a:satMod val="89000"/>
                <a:lumMod val="91000"/>
              </a:schemeClr>
            </a:gs>
            <a:gs pos="100000">
              <a:schemeClr val="phClr">
                <a:lumMod val="6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100000"/>
                <a:satMod val="100000"/>
                <a:shade val="0"/>
              </a:schemeClr>
            </a:gs>
            <a:gs pos="0">
              <a:scrgbClr r="0" g="0" b="0"/>
            </a:gs>
            <a:gs pos="100000">
              <a:schemeClr val="phClr">
                <a:shade val="100000"/>
                <a:satMod val="100000"/>
              </a:schemeClr>
            </a:gs>
          </a:gsLst>
          <a:lin ang="5400000" scaled="0"/>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DiamondGrid">
    <a:dk1>
      <a:srgbClr val="2D2E2D"/>
    </a:dk1>
    <a:lt1>
      <a:sysClr val="window" lastClr="FFFFFF"/>
    </a:lt1>
    <a:dk2>
      <a:srgbClr val="000000"/>
    </a:dk2>
    <a:lt2>
      <a:srgbClr val="EAEAEA"/>
    </a:lt2>
    <a:accent1>
      <a:srgbClr val="D15A3E"/>
    </a:accent1>
    <a:accent2>
      <a:srgbClr val="B2B2B2"/>
    </a:accent2>
    <a:accent3>
      <a:srgbClr val="4F91A1"/>
    </a:accent3>
    <a:accent4>
      <a:srgbClr val="F0BA34"/>
    </a:accent4>
    <a:accent5>
      <a:srgbClr val="AEB733"/>
    </a:accent5>
    <a:accent6>
      <a:srgbClr val="926397"/>
    </a:accent6>
    <a:hlink>
      <a:srgbClr val="4F91A1"/>
    </a:hlink>
    <a:folHlink>
      <a:srgbClr val="808080"/>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55E7D1BE-6B80-4F23-84CC-448CFC687A7D}">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Diamantraster-presentatie (breedbeeld)</Template>
  <TotalTime>0</TotalTime>
  <Words>686</Words>
  <Application>Microsoft Office PowerPoint</Application>
  <PresentationFormat>Diavoorstelling (4:3)</PresentationFormat>
  <Paragraphs>72</Paragraphs>
  <Slides>11</Slides>
  <Notes>11</Notes>
  <HiddenSlides>0</HiddenSlides>
  <MMClips>0</MMClips>
  <ScaleCrop>false</ScaleCrop>
  <HeadingPairs>
    <vt:vector size="6" baseType="variant">
      <vt:variant>
        <vt:lpstr>Gebruikte lettertypen</vt:lpstr>
      </vt:variant>
      <vt:variant>
        <vt:i4>5</vt:i4>
      </vt:variant>
      <vt:variant>
        <vt:lpstr>Thema</vt:lpstr>
      </vt:variant>
      <vt:variant>
        <vt:i4>1</vt:i4>
      </vt:variant>
      <vt:variant>
        <vt:lpstr>Diatitels</vt:lpstr>
      </vt:variant>
      <vt:variant>
        <vt:i4>11</vt:i4>
      </vt:variant>
    </vt:vector>
  </HeadingPairs>
  <TitlesOfParts>
    <vt:vector size="17" baseType="lpstr">
      <vt:lpstr>Aleo</vt:lpstr>
      <vt:lpstr>Arial</vt:lpstr>
      <vt:lpstr>Calibri</vt:lpstr>
      <vt:lpstr>Lato</vt:lpstr>
      <vt:lpstr>Times New Roman</vt:lpstr>
      <vt:lpstr>Ppt0000021</vt:lpstr>
      <vt:lpstr>Certificering</vt:lpstr>
      <vt:lpstr>Certificeringsvoorwaarden</vt:lpstr>
      <vt:lpstr>Certificeringsvoorwaarden, stemming</vt:lpstr>
      <vt:lpstr>Certificeren niet alleen MBSR/MBCT</vt:lpstr>
      <vt:lpstr>Niet alleen MBSR/MBCT opgeleide trainers het trainerscertificaat</vt:lpstr>
      <vt:lpstr>Mandatering bestuur voor het aanwijzen van geaccrediteerde opleidingen</vt:lpstr>
      <vt:lpstr>Mandatering bestuur voor het aanwijzen van geaccrediteerde opleidingen</vt:lpstr>
      <vt:lpstr>Hercertificering wordt zelftoetsing</vt:lpstr>
      <vt:lpstr>Hercertificering wordt zelftoetsing</vt:lpstr>
      <vt:lpstr>Hercertificering wordt zelftoetsing</vt:lpstr>
      <vt:lpstr>Dank voor  jullie aandachtspunten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
  <cp:lastModifiedBy/>
  <cp:revision>1</cp:revision>
  <dcterms:created xsi:type="dcterms:W3CDTF">2015-12-07T09:06:26Z</dcterms:created>
  <dcterms:modified xsi:type="dcterms:W3CDTF">2016-11-10T15:50:09Z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TC030310159991</vt:lpwstr>
  </property>
</Properties>
</file>